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 id="2147483990" r:id="rId6"/>
  </p:sldMasterIdLst>
  <p:notesMasterIdLst>
    <p:notesMasterId r:id="rId39"/>
  </p:notesMasterIdLst>
  <p:handoutMasterIdLst>
    <p:handoutMasterId r:id="rId40"/>
  </p:handoutMasterIdLst>
  <p:sldIdLst>
    <p:sldId id="278" r:id="rId7"/>
    <p:sldId id="2001" r:id="rId8"/>
    <p:sldId id="277" r:id="rId9"/>
    <p:sldId id="300" r:id="rId10"/>
    <p:sldId id="1992" r:id="rId11"/>
    <p:sldId id="286" r:id="rId12"/>
    <p:sldId id="258" r:id="rId13"/>
    <p:sldId id="267" r:id="rId14"/>
    <p:sldId id="436" r:id="rId15"/>
    <p:sldId id="265" r:id="rId16"/>
    <p:sldId id="290" r:id="rId17"/>
    <p:sldId id="2000" r:id="rId18"/>
    <p:sldId id="1993" r:id="rId19"/>
    <p:sldId id="437" r:id="rId20"/>
    <p:sldId id="1994" r:id="rId21"/>
    <p:sldId id="1995" r:id="rId22"/>
    <p:sldId id="1996" r:id="rId23"/>
    <p:sldId id="1997" r:id="rId24"/>
    <p:sldId id="1998" r:id="rId25"/>
    <p:sldId id="1999" r:id="rId26"/>
    <p:sldId id="438" r:id="rId27"/>
    <p:sldId id="439" r:id="rId28"/>
    <p:sldId id="440" r:id="rId29"/>
    <p:sldId id="442" r:id="rId30"/>
    <p:sldId id="441" r:id="rId31"/>
    <p:sldId id="275" r:id="rId32"/>
    <p:sldId id="283" r:id="rId33"/>
    <p:sldId id="284" r:id="rId34"/>
    <p:sldId id="430" r:id="rId35"/>
    <p:sldId id="433" r:id="rId36"/>
    <p:sldId id="434" r:id="rId37"/>
    <p:sldId id="435" r:id="rId38"/>
  </p:sldIdLst>
  <p:sldSz cx="12436475" cy="6994525"/>
  <p:notesSz cx="6858000" cy="427672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1DAC1B3A-64C5-95C8-5D1A-3386AD85F058}" name="Christopher Weaver" initials="CW" userId="S::christwe@microsoft.com::2d47d5c7-389a-4b91-8fc5-dfad12ad20c7" providerId="AD"/>
  <p188:author id="{B3D18764-E50E-DF36-9CE8-061B19BE6AF6}" name="Mary Feil-Jacobs" initials="MFJ" userId="Anonymous_Mary Feil-Jacobs" providerId="None"/>
  <p188:author id="{5713B1A0-5F91-B529-7EE0-8C05B7055D6C}" name="Mark Short" initials="MS" userId="S-1-5-21-2127521184-1604012920-1887927527-228755" providerId="AD"/>
  <p188:author id="{465A79E5-ACD1-E539-35D8-8F3FFD89C90B}" name="Rishabh Mathur" initials="RM" userId="S::rimathur@microsoft.com::085a90ad-ff62-452d-9cc6-fb668aecc57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6" clrIdx="5">
    <p:extLst>
      <p:ext uri="{19B8F6BF-5375-455C-9EA6-DF929625EA0E}">
        <p15:presenceInfo xmlns:p15="http://schemas.microsoft.com/office/powerpoint/2012/main" userId="S::christwe@microsoft.com::2d47d5c7-389a-4b91-8fc5-dfad12ad20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7370" autoAdjust="0"/>
  </p:normalViewPr>
  <p:slideViewPr>
    <p:cSldViewPr>
      <p:cViewPr varScale="1">
        <p:scale>
          <a:sx n="71" d="100"/>
          <a:sy n="71" d="100"/>
        </p:scale>
        <p:origin x="1251"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Sonola" userId="S::jsonola@microsoft.com::cd9df610-0224-4b3f-8054-17d9a3117f3f" providerId="AD" clId="Web-{3BF05916-CD72-579E-4496-066DB55E8E2A}"/>
    <pc:docChg chg="modSld">
      <pc:chgData name="Jeffrey Sonola" userId="S::jsonola@microsoft.com::cd9df610-0224-4b3f-8054-17d9a3117f3f" providerId="AD" clId="Web-{3BF05916-CD72-579E-4496-066DB55E8E2A}" dt="2021-09-16T21:42:38.663" v="152" actId="1076"/>
      <pc:docMkLst>
        <pc:docMk/>
      </pc:docMkLst>
      <pc:sldChg chg="addSp modSp">
        <pc:chgData name="Jeffrey Sonola" userId="S::jsonola@microsoft.com::cd9df610-0224-4b3f-8054-17d9a3117f3f" providerId="AD" clId="Web-{3BF05916-CD72-579E-4496-066DB55E8E2A}" dt="2021-09-16T21:40:15.269" v="111" actId="14100"/>
        <pc:sldMkLst>
          <pc:docMk/>
          <pc:sldMk cId="1177362736" sldId="1996"/>
        </pc:sldMkLst>
        <pc:spChg chg="add mod">
          <ac:chgData name="Jeffrey Sonola" userId="S::jsonola@microsoft.com::cd9df610-0224-4b3f-8054-17d9a3117f3f" providerId="AD" clId="Web-{3BF05916-CD72-579E-4496-066DB55E8E2A}" dt="2021-09-16T21:38:46.590" v="92" actId="20577"/>
          <ac:spMkLst>
            <pc:docMk/>
            <pc:sldMk cId="1177362736" sldId="1996"/>
            <ac:spMk id="15" creationId="{5E0387F7-C895-4DC9-95BB-E5A76979BE55}"/>
          </ac:spMkLst>
        </pc:spChg>
        <pc:spChg chg="add mod">
          <ac:chgData name="Jeffrey Sonola" userId="S::jsonola@microsoft.com::cd9df610-0224-4b3f-8054-17d9a3117f3f" providerId="AD" clId="Web-{3BF05916-CD72-579E-4496-066DB55E8E2A}" dt="2021-09-16T21:39:30.200" v="106" actId="1076"/>
          <ac:spMkLst>
            <pc:docMk/>
            <pc:sldMk cId="1177362736" sldId="1996"/>
            <ac:spMk id="18" creationId="{C3EBAE3D-2AD2-4666-B9E0-4800C7B04F51}"/>
          </ac:spMkLst>
        </pc:spChg>
        <pc:spChg chg="mod">
          <ac:chgData name="Jeffrey Sonola" userId="S::jsonola@microsoft.com::cd9df610-0224-4b3f-8054-17d9a3117f3f" providerId="AD" clId="Web-{3BF05916-CD72-579E-4496-066DB55E8E2A}" dt="2021-09-16T21:40:15.269" v="111" actId="14100"/>
          <ac:spMkLst>
            <pc:docMk/>
            <pc:sldMk cId="1177362736" sldId="1996"/>
            <ac:spMk id="21" creationId="{69730497-0B64-4D93-8185-AFE00F498E8B}"/>
          </ac:spMkLst>
        </pc:spChg>
        <pc:grpChg chg="add mod">
          <ac:chgData name="Jeffrey Sonola" userId="S::jsonola@microsoft.com::cd9df610-0224-4b3f-8054-17d9a3117f3f" providerId="AD" clId="Web-{3BF05916-CD72-579E-4496-066DB55E8E2A}" dt="2021-09-16T21:40:11.237" v="110" actId="14100"/>
          <ac:grpSpMkLst>
            <pc:docMk/>
            <pc:sldMk cId="1177362736" sldId="1996"/>
            <ac:grpSpMk id="5" creationId="{B5A96FA6-DD8F-4A5A-B75E-A4123DFA0172}"/>
          </ac:grpSpMkLst>
        </pc:grpChg>
        <pc:picChg chg="mod">
          <ac:chgData name="Jeffrey Sonola" userId="S::jsonola@microsoft.com::cd9df610-0224-4b3f-8054-17d9a3117f3f" providerId="AD" clId="Web-{3BF05916-CD72-579E-4496-066DB55E8E2A}" dt="2021-09-16T21:40:02.284" v="108" actId="1076"/>
          <ac:picMkLst>
            <pc:docMk/>
            <pc:sldMk cId="1177362736" sldId="1996"/>
            <ac:picMk id="6" creationId="{6FBC2CEF-A35F-4C28-8EA6-12997635C56C}"/>
          </ac:picMkLst>
        </pc:picChg>
      </pc:sldChg>
      <pc:sldChg chg="addSp modSp">
        <pc:chgData name="Jeffrey Sonola" userId="S::jsonola@microsoft.com::cd9df610-0224-4b3f-8054-17d9a3117f3f" providerId="AD" clId="Web-{3BF05916-CD72-579E-4496-066DB55E8E2A}" dt="2021-09-16T21:32:32.362" v="61" actId="1076"/>
        <pc:sldMkLst>
          <pc:docMk/>
          <pc:sldMk cId="3226920448" sldId="1998"/>
        </pc:sldMkLst>
        <pc:spChg chg="mod">
          <ac:chgData name="Jeffrey Sonola" userId="S::jsonola@microsoft.com::cd9df610-0224-4b3f-8054-17d9a3117f3f" providerId="AD" clId="Web-{3BF05916-CD72-579E-4496-066DB55E8E2A}" dt="2021-09-16T21:31:54.251" v="49" actId="20577"/>
          <ac:spMkLst>
            <pc:docMk/>
            <pc:sldMk cId="3226920448" sldId="1998"/>
            <ac:spMk id="3" creationId="{E8EC93DC-C3F2-4483-98C7-7C3927868B1F}"/>
          </ac:spMkLst>
        </pc:spChg>
        <pc:picChg chg="add mod">
          <ac:chgData name="Jeffrey Sonola" userId="S::jsonola@microsoft.com::cd9df610-0224-4b3f-8054-17d9a3117f3f" providerId="AD" clId="Web-{3BF05916-CD72-579E-4496-066DB55E8E2A}" dt="2021-09-16T21:32:32.362" v="61" actId="1076"/>
          <ac:picMkLst>
            <pc:docMk/>
            <pc:sldMk cId="3226920448" sldId="1998"/>
            <ac:picMk id="4" creationId="{1F557B16-0A55-4BE7-BD84-A31E8DBA9E94}"/>
          </ac:picMkLst>
        </pc:picChg>
      </pc:sldChg>
      <pc:sldChg chg="addSp modSp modNotes">
        <pc:chgData name="Jeffrey Sonola" userId="S::jsonola@microsoft.com::cd9df610-0224-4b3f-8054-17d9a3117f3f" providerId="AD" clId="Web-{3BF05916-CD72-579E-4496-066DB55E8E2A}" dt="2021-09-16T21:42:38.663" v="152" actId="1076"/>
        <pc:sldMkLst>
          <pc:docMk/>
          <pc:sldMk cId="2175278891" sldId="1999"/>
        </pc:sldMkLst>
        <pc:spChg chg="mod">
          <ac:chgData name="Jeffrey Sonola" userId="S::jsonola@microsoft.com::cd9df610-0224-4b3f-8054-17d9a3117f3f" providerId="AD" clId="Web-{3BF05916-CD72-579E-4496-066DB55E8E2A}" dt="2021-09-16T21:34:30.083" v="70" actId="20577"/>
          <ac:spMkLst>
            <pc:docMk/>
            <pc:sldMk cId="2175278891" sldId="1999"/>
            <ac:spMk id="3" creationId="{C8EC707B-235C-47EC-9A99-6B1DBE26411E}"/>
          </ac:spMkLst>
        </pc:spChg>
        <pc:spChg chg="add mod">
          <ac:chgData name="Jeffrey Sonola" userId="S::jsonola@microsoft.com::cd9df610-0224-4b3f-8054-17d9a3117f3f" providerId="AD" clId="Web-{3BF05916-CD72-579E-4496-066DB55E8E2A}" dt="2021-09-16T21:41:52.209" v="132" actId="1076"/>
          <ac:spMkLst>
            <pc:docMk/>
            <pc:sldMk cId="2175278891" sldId="1999"/>
            <ac:spMk id="7" creationId="{8EDDEC64-F86E-45BE-B81A-25B3023A73D1}"/>
          </ac:spMkLst>
        </pc:spChg>
        <pc:spChg chg="add mod">
          <ac:chgData name="Jeffrey Sonola" userId="S::jsonola@microsoft.com::cd9df610-0224-4b3f-8054-17d9a3117f3f" providerId="AD" clId="Web-{3BF05916-CD72-579E-4496-066DB55E8E2A}" dt="2021-09-16T21:42:38.663" v="152" actId="1076"/>
          <ac:spMkLst>
            <pc:docMk/>
            <pc:sldMk cId="2175278891" sldId="1999"/>
            <ac:spMk id="10" creationId="{607F6382-0C74-49B8-AB9E-2AE5766E4F18}"/>
          </ac:spMkLst>
        </pc:spChg>
        <pc:picChg chg="add mod">
          <ac:chgData name="Jeffrey Sonola" userId="S::jsonola@microsoft.com::cd9df610-0224-4b3f-8054-17d9a3117f3f" providerId="AD" clId="Web-{3BF05916-CD72-579E-4496-066DB55E8E2A}" dt="2021-09-16T21:41:32.052" v="129" actId="1076"/>
          <ac:picMkLst>
            <pc:docMk/>
            <pc:sldMk cId="2175278891" sldId="1999"/>
            <ac:picMk id="4" creationId="{736F968A-734D-425A-BCBB-E51B963B6307}"/>
          </ac:picMkLst>
        </pc:picChg>
        <pc:picChg chg="add mod">
          <ac:chgData name="Jeffrey Sonola" userId="S::jsonola@microsoft.com::cd9df610-0224-4b3f-8054-17d9a3117f3f" providerId="AD" clId="Web-{3BF05916-CD72-579E-4496-066DB55E8E2A}" dt="2021-09-16T21:42:37.225" v="151" actId="1076"/>
          <ac:picMkLst>
            <pc:docMk/>
            <pc:sldMk cId="2175278891" sldId="1999"/>
            <ac:picMk id="5" creationId="{BA921C78-5FB0-4BC2-A40B-D2188899C555}"/>
          </ac:picMkLst>
        </pc:picChg>
        <pc:cxnChg chg="add mod">
          <ac:chgData name="Jeffrey Sonola" userId="S::jsonola@microsoft.com::cd9df610-0224-4b3f-8054-17d9a3117f3f" providerId="AD" clId="Web-{3BF05916-CD72-579E-4496-066DB55E8E2A}" dt="2021-09-16T21:41:55.193" v="133" actId="14100"/>
          <ac:cxnSpMkLst>
            <pc:docMk/>
            <pc:sldMk cId="2175278891" sldId="1999"/>
            <ac:cxnSpMk id="9" creationId="{4793B068-6682-4290-9827-8BDEC2CA5C5A}"/>
          </ac:cxnSpMkLst>
        </pc:cxnChg>
      </pc:sldChg>
    </pc:docChg>
  </pc:docChgLst>
  <pc:docChgLst>
    <pc:chgData name="Ethan Irons" userId="6f6e2f01-ea19-4a4a-bc47-1e970a349fc0" providerId="ADAL" clId="{01DD562C-8306-4D06-B9AA-499F4CDD23D5}"/>
    <pc:docChg chg="modSld">
      <pc:chgData name="Ethan Irons" userId="6f6e2f01-ea19-4a4a-bc47-1e970a349fc0" providerId="ADAL" clId="{01DD562C-8306-4D06-B9AA-499F4CDD23D5}" dt="2022-09-15T14:40:36.584" v="1" actId="729"/>
      <pc:docMkLst>
        <pc:docMk/>
      </pc:docMkLst>
      <pc:sldChg chg="mod modShow">
        <pc:chgData name="Ethan Irons" userId="6f6e2f01-ea19-4a4a-bc47-1e970a349fc0" providerId="ADAL" clId="{01DD562C-8306-4D06-B9AA-499F4CDD23D5}" dt="2022-09-15T14:40:36.584" v="1" actId="729"/>
        <pc:sldMkLst>
          <pc:docMk/>
          <pc:sldMk cId="1797024943" sldId="430"/>
        </pc:sldMkLst>
      </pc:sldChg>
      <pc:sldChg chg="mod modShow">
        <pc:chgData name="Ethan Irons" userId="6f6e2f01-ea19-4a4a-bc47-1e970a349fc0" providerId="ADAL" clId="{01DD562C-8306-4D06-B9AA-499F4CDD23D5}" dt="2022-09-15T14:40:31.711" v="0" actId="729"/>
        <pc:sldMkLst>
          <pc:docMk/>
          <pc:sldMk cId="2001357704" sldId="442"/>
        </pc:sldMkLst>
      </pc:sldChg>
    </pc:docChg>
  </pc:docChgLst>
  <pc:docChgLst>
    <pc:chgData name="Guest User" providerId="Windows Live" clId="Web-{C5332D19-1DED-4E7B-B46E-18F0D63CA473}"/>
    <pc:docChg chg="modSld">
      <pc:chgData name="Guest User" userId="" providerId="Windows Live" clId="Web-{C5332D19-1DED-4E7B-B46E-18F0D63CA473}" dt="2020-08-25T21:39:51.158" v="89" actId="20577"/>
      <pc:docMkLst>
        <pc:docMk/>
      </pc:docMkLst>
      <pc:sldChg chg="modSp">
        <pc:chgData name="Guest User" userId="" providerId="Windows Live" clId="Web-{C5332D19-1DED-4E7B-B46E-18F0D63CA473}" dt="2020-08-25T21:36:38.913" v="66" actId="20577"/>
        <pc:sldMkLst>
          <pc:docMk/>
          <pc:sldMk cId="3868308048" sldId="258"/>
        </pc:sldMkLst>
        <pc:spChg chg="mod">
          <ac:chgData name="Guest User" userId="" providerId="Windows Live" clId="Web-{C5332D19-1DED-4E7B-B46E-18F0D63CA473}" dt="2020-08-25T20:55:24.311" v="20" actId="20577"/>
          <ac:spMkLst>
            <pc:docMk/>
            <pc:sldMk cId="3868308048" sldId="258"/>
            <ac:spMk id="2" creationId="{76596F90-8668-4655-AE87-EA18A23E48A5}"/>
          </ac:spMkLst>
        </pc:spChg>
        <pc:graphicFrameChg chg="modGraphic">
          <ac:chgData name="Guest User" userId="" providerId="Windows Live" clId="Web-{C5332D19-1DED-4E7B-B46E-18F0D63CA473}" dt="2020-08-25T21:36:38.913" v="66" actId="20577"/>
          <ac:graphicFrameMkLst>
            <pc:docMk/>
            <pc:sldMk cId="3868308048" sldId="258"/>
            <ac:graphicFrameMk id="4" creationId="{99F91A67-58CF-4FA3-BBE3-A25098593F80}"/>
          </ac:graphicFrameMkLst>
        </pc:graphicFrameChg>
      </pc:sldChg>
      <pc:sldChg chg="modSp">
        <pc:chgData name="Guest User" userId="" providerId="Windows Live" clId="Web-{C5332D19-1DED-4E7B-B46E-18F0D63CA473}" dt="2020-08-25T20:55:58.952" v="27" actId="20577"/>
        <pc:sldMkLst>
          <pc:docMk/>
          <pc:sldMk cId="3476731056" sldId="265"/>
        </pc:sldMkLst>
        <pc:spChg chg="mod">
          <ac:chgData name="Guest User" userId="" providerId="Windows Live" clId="Web-{C5332D19-1DED-4E7B-B46E-18F0D63CA473}" dt="2020-08-25T20:55:58.952" v="27" actId="20577"/>
          <ac:spMkLst>
            <pc:docMk/>
            <pc:sldMk cId="3476731056" sldId="265"/>
            <ac:spMk id="2" creationId="{346A7FA1-52C8-4519-8436-0ACBBE5C141F}"/>
          </ac:spMkLst>
        </pc:spChg>
      </pc:sldChg>
      <pc:sldChg chg="modSp">
        <pc:chgData name="Guest User" userId="" providerId="Windows Live" clId="Web-{C5332D19-1DED-4E7B-B46E-18F0D63CA473}" dt="2020-08-25T21:36:58.414" v="68" actId="20577"/>
        <pc:sldMkLst>
          <pc:docMk/>
          <pc:sldMk cId="2499195188" sldId="267"/>
        </pc:sldMkLst>
        <pc:spChg chg="mod">
          <ac:chgData name="Guest User" userId="" providerId="Windows Live" clId="Web-{C5332D19-1DED-4E7B-B46E-18F0D63CA473}" dt="2020-08-25T20:55:40.795" v="23" actId="20577"/>
          <ac:spMkLst>
            <pc:docMk/>
            <pc:sldMk cId="2499195188" sldId="267"/>
            <ac:spMk id="2" creationId="{1C4ADF55-CD99-41EC-B042-E51E2450FAF8}"/>
          </ac:spMkLst>
        </pc:spChg>
        <pc:graphicFrameChg chg="modGraphic">
          <ac:chgData name="Guest User" userId="" providerId="Windows Live" clId="Web-{C5332D19-1DED-4E7B-B46E-18F0D63CA473}" dt="2020-08-25T21:36:58.414" v="68" actId="20577"/>
          <ac:graphicFrameMkLst>
            <pc:docMk/>
            <pc:sldMk cId="2499195188" sldId="267"/>
            <ac:graphicFrameMk id="10" creationId="{D2739AA2-4E5F-438B-9315-1F900AEE063B}"/>
          </ac:graphicFrameMkLst>
        </pc:graphicFrameChg>
      </pc:sldChg>
      <pc:sldChg chg="modSp">
        <pc:chgData name="Guest User" userId="" providerId="Windows Live" clId="Web-{C5332D19-1DED-4E7B-B46E-18F0D63CA473}" dt="2020-08-25T21:00:10.724" v="50" actId="20577"/>
        <pc:sldMkLst>
          <pc:docMk/>
          <pc:sldMk cId="468413398" sldId="275"/>
        </pc:sldMkLst>
        <pc:spChg chg="mod">
          <ac:chgData name="Guest User" userId="" providerId="Windows Live" clId="Web-{C5332D19-1DED-4E7B-B46E-18F0D63CA473}" dt="2020-08-25T21:00:10.724" v="50" actId="20577"/>
          <ac:spMkLst>
            <pc:docMk/>
            <pc:sldMk cId="468413398" sldId="275"/>
            <ac:spMk id="2" creationId="{F48F0BC7-2765-4B9F-95B7-25C8DEB94286}"/>
          </ac:spMkLst>
        </pc:spChg>
      </pc:sldChg>
      <pc:sldChg chg="modSp">
        <pc:chgData name="Guest User" userId="" providerId="Windows Live" clId="Web-{C5332D19-1DED-4E7B-B46E-18F0D63CA473}" dt="2020-08-25T20:53:05.026" v="0"/>
        <pc:sldMkLst>
          <pc:docMk/>
          <pc:sldMk cId="157323551" sldId="278"/>
        </pc:sldMkLst>
        <pc:spChg chg="mod">
          <ac:chgData name="Guest User" userId="" providerId="Windows Live" clId="Web-{C5332D19-1DED-4E7B-B46E-18F0D63CA473}" dt="2020-08-25T20:53:05.026" v="0"/>
          <ac:spMkLst>
            <pc:docMk/>
            <pc:sldMk cId="157323551" sldId="278"/>
            <ac:spMk id="2" creationId="{F2797070-0983-420F-9582-5231D202BE03}"/>
          </ac:spMkLst>
        </pc:spChg>
      </pc:sldChg>
      <pc:sldChg chg="modSp">
        <pc:chgData name="Guest User" userId="" providerId="Windows Live" clId="Web-{C5332D19-1DED-4E7B-B46E-18F0D63CA473}" dt="2020-08-25T21:00:25.412" v="53" actId="20577"/>
        <pc:sldMkLst>
          <pc:docMk/>
          <pc:sldMk cId="2527620111" sldId="283"/>
        </pc:sldMkLst>
        <pc:spChg chg="mod">
          <ac:chgData name="Guest User" userId="" providerId="Windows Live" clId="Web-{C5332D19-1DED-4E7B-B46E-18F0D63CA473}" dt="2020-08-25T21:00:25.412" v="53" actId="20577"/>
          <ac:spMkLst>
            <pc:docMk/>
            <pc:sldMk cId="2527620111" sldId="283"/>
            <ac:spMk id="2" creationId="{51AD4A73-C60B-4848-9556-E69900838162}"/>
          </ac:spMkLst>
        </pc:spChg>
      </pc:sldChg>
      <pc:sldChg chg="modSp">
        <pc:chgData name="Guest User" userId="" providerId="Windows Live" clId="Web-{C5332D19-1DED-4E7B-B46E-18F0D63CA473}" dt="2020-08-25T21:00:39.897" v="54" actId="20577"/>
        <pc:sldMkLst>
          <pc:docMk/>
          <pc:sldMk cId="735240679" sldId="284"/>
        </pc:sldMkLst>
        <pc:spChg chg="mod">
          <ac:chgData name="Guest User" userId="" providerId="Windows Live" clId="Web-{C5332D19-1DED-4E7B-B46E-18F0D63CA473}" dt="2020-08-25T21:00:39.897" v="54" actId="20577"/>
          <ac:spMkLst>
            <pc:docMk/>
            <pc:sldMk cId="735240679" sldId="284"/>
            <ac:spMk id="2" creationId="{5CC08565-E523-402D-8060-ED207E62484C}"/>
          </ac:spMkLst>
        </pc:spChg>
      </pc:sldChg>
      <pc:sldChg chg="modSp">
        <pc:chgData name="Guest User" userId="" providerId="Windows Live" clId="Web-{C5332D19-1DED-4E7B-B46E-18F0D63CA473}" dt="2020-08-25T20:55:13.717" v="17" actId="20577"/>
        <pc:sldMkLst>
          <pc:docMk/>
          <pc:sldMk cId="1650762677" sldId="286"/>
        </pc:sldMkLst>
        <pc:spChg chg="mod">
          <ac:chgData name="Guest User" userId="" providerId="Windows Live" clId="Web-{C5332D19-1DED-4E7B-B46E-18F0D63CA473}" dt="2020-08-25T20:54:05.449" v="2" actId="20577"/>
          <ac:spMkLst>
            <pc:docMk/>
            <pc:sldMk cId="1650762677" sldId="286"/>
            <ac:spMk id="2" creationId="{459183BF-842E-481F-BB2C-25BCC0AD1B5B}"/>
          </ac:spMkLst>
        </pc:spChg>
        <pc:spChg chg="mod">
          <ac:chgData name="Guest User" userId="" providerId="Windows Live" clId="Web-{C5332D19-1DED-4E7B-B46E-18F0D63CA473}" dt="2020-08-25T20:55:13.717" v="17" actId="20577"/>
          <ac:spMkLst>
            <pc:docMk/>
            <pc:sldMk cId="1650762677" sldId="286"/>
            <ac:spMk id="4" creationId="{7A4351E9-5374-4D9E-A1E0-F6ECD4AFCCE8}"/>
          </ac:spMkLst>
        </pc:spChg>
      </pc:sldChg>
      <pc:sldChg chg="modSp">
        <pc:chgData name="Guest User" userId="" providerId="Windows Live" clId="Web-{C5332D19-1DED-4E7B-B46E-18F0D63CA473}" dt="2020-08-25T20:57:04.751" v="33" actId="20577"/>
        <pc:sldMkLst>
          <pc:docMk/>
          <pc:sldMk cId="97902756" sldId="290"/>
        </pc:sldMkLst>
        <pc:spChg chg="mod">
          <ac:chgData name="Guest User" userId="" providerId="Windows Live" clId="Web-{C5332D19-1DED-4E7B-B46E-18F0D63CA473}" dt="2020-08-25T20:56:17.234" v="28" actId="20577"/>
          <ac:spMkLst>
            <pc:docMk/>
            <pc:sldMk cId="97902756" sldId="290"/>
            <ac:spMk id="2" creationId="{33B9DDE1-3003-42B1-8E8A-97D1CC907171}"/>
          </ac:spMkLst>
        </pc:spChg>
        <pc:spChg chg="mod">
          <ac:chgData name="Guest User" userId="" providerId="Windows Live" clId="Web-{C5332D19-1DED-4E7B-B46E-18F0D63CA473}" dt="2020-08-25T20:57:04.751" v="33" actId="20577"/>
          <ac:spMkLst>
            <pc:docMk/>
            <pc:sldMk cId="97902756" sldId="290"/>
            <ac:spMk id="3" creationId="{4EEA8E66-A2F0-4D7E-A69C-C2C16A1ABD7F}"/>
          </ac:spMkLst>
        </pc:spChg>
      </pc:sldChg>
      <pc:sldChg chg="modSp">
        <pc:chgData name="Guest User" userId="" providerId="Windows Live" clId="Web-{C5332D19-1DED-4E7B-B46E-18F0D63CA473}" dt="2020-08-25T21:32:29.368" v="63" actId="20577"/>
        <pc:sldMkLst>
          <pc:docMk/>
          <pc:sldMk cId="2301183219" sldId="433"/>
        </pc:sldMkLst>
        <pc:spChg chg="mod">
          <ac:chgData name="Guest User" userId="" providerId="Windows Live" clId="Web-{C5332D19-1DED-4E7B-B46E-18F0D63CA473}" dt="2020-08-25T21:32:29.368" v="63" actId="20577"/>
          <ac:spMkLst>
            <pc:docMk/>
            <pc:sldMk cId="2301183219" sldId="433"/>
            <ac:spMk id="3" creationId="{CAD7266E-915D-4084-BE9A-F6C24F644C1F}"/>
          </ac:spMkLst>
        </pc:spChg>
      </pc:sldChg>
      <pc:sldChg chg="modSp">
        <pc:chgData name="Guest User" userId="" providerId="Windows Live" clId="Web-{C5332D19-1DED-4E7B-B46E-18F0D63CA473}" dt="2020-08-25T20:55:48.811" v="26" actId="20577"/>
        <pc:sldMkLst>
          <pc:docMk/>
          <pc:sldMk cId="1420796325" sldId="436"/>
        </pc:sldMkLst>
        <pc:spChg chg="mod">
          <ac:chgData name="Guest User" userId="" providerId="Windows Live" clId="Web-{C5332D19-1DED-4E7B-B46E-18F0D63CA473}" dt="2020-08-25T20:55:48.811" v="26" actId="20577"/>
          <ac:spMkLst>
            <pc:docMk/>
            <pc:sldMk cId="1420796325" sldId="436"/>
            <ac:spMk id="2" creationId="{FBDBB62B-C336-4668-8921-A2B97F1BE8F0}"/>
          </ac:spMkLst>
        </pc:spChg>
      </pc:sldChg>
      <pc:sldChg chg="modSp">
        <pc:chgData name="Guest User" userId="" providerId="Windows Live" clId="Web-{C5332D19-1DED-4E7B-B46E-18F0D63CA473}" dt="2020-08-25T20:57:42.798" v="42" actId="20577"/>
        <pc:sldMkLst>
          <pc:docMk/>
          <pc:sldMk cId="1498918327" sldId="437"/>
        </pc:sldMkLst>
        <pc:spChg chg="mod">
          <ac:chgData name="Guest User" userId="" providerId="Windows Live" clId="Web-{C5332D19-1DED-4E7B-B46E-18F0D63CA473}" dt="2020-08-25T20:57:13.282" v="36" actId="20577"/>
          <ac:spMkLst>
            <pc:docMk/>
            <pc:sldMk cId="1498918327" sldId="437"/>
            <ac:spMk id="2" creationId="{16F49B1E-065C-4FBE-ADFB-1062FC6D73D2}"/>
          </ac:spMkLst>
        </pc:spChg>
        <pc:spChg chg="mod">
          <ac:chgData name="Guest User" userId="" providerId="Windows Live" clId="Web-{C5332D19-1DED-4E7B-B46E-18F0D63CA473}" dt="2020-08-25T20:57:42.798" v="42" actId="20577"/>
          <ac:spMkLst>
            <pc:docMk/>
            <pc:sldMk cId="1498918327" sldId="437"/>
            <ac:spMk id="12" creationId="{5F8F079C-54A6-4BAB-A33E-9A0ABA0B1B8D}"/>
          </ac:spMkLst>
        </pc:spChg>
      </pc:sldChg>
      <pc:sldChg chg="modSp">
        <pc:chgData name="Guest User" userId="" providerId="Windows Live" clId="Web-{C5332D19-1DED-4E7B-B46E-18F0D63CA473}" dt="2020-08-25T20:59:24.942" v="43" actId="20577"/>
        <pc:sldMkLst>
          <pc:docMk/>
          <pc:sldMk cId="3149689510" sldId="438"/>
        </pc:sldMkLst>
        <pc:spChg chg="mod">
          <ac:chgData name="Guest User" userId="" providerId="Windows Live" clId="Web-{C5332D19-1DED-4E7B-B46E-18F0D63CA473}" dt="2020-08-25T20:59:24.942" v="43" actId="20577"/>
          <ac:spMkLst>
            <pc:docMk/>
            <pc:sldMk cId="3149689510" sldId="438"/>
            <ac:spMk id="2" creationId="{D87BD5C1-9885-45A9-84FF-685C482E6112}"/>
          </ac:spMkLst>
        </pc:spChg>
      </pc:sldChg>
      <pc:sldChg chg="modSp">
        <pc:chgData name="Guest User" userId="" providerId="Windows Live" clId="Web-{C5332D19-1DED-4E7B-B46E-18F0D63CA473}" dt="2020-08-25T20:59:33.770" v="44" actId="20577"/>
        <pc:sldMkLst>
          <pc:docMk/>
          <pc:sldMk cId="2518910473" sldId="439"/>
        </pc:sldMkLst>
        <pc:spChg chg="mod">
          <ac:chgData name="Guest User" userId="" providerId="Windows Live" clId="Web-{C5332D19-1DED-4E7B-B46E-18F0D63CA473}" dt="2020-08-25T20:59:33.770" v="44" actId="20577"/>
          <ac:spMkLst>
            <pc:docMk/>
            <pc:sldMk cId="2518910473" sldId="439"/>
            <ac:spMk id="2" creationId="{F55DA254-ED21-4B59-B302-CD20AD3C2B2C}"/>
          </ac:spMkLst>
        </pc:spChg>
      </pc:sldChg>
      <pc:sldChg chg="modSp">
        <pc:chgData name="Guest User" userId="" providerId="Windows Live" clId="Web-{C5332D19-1DED-4E7B-B46E-18F0D63CA473}" dt="2020-08-25T21:39:37.282" v="87" actId="20577"/>
        <pc:sldMkLst>
          <pc:docMk/>
          <pc:sldMk cId="3784519312" sldId="440"/>
        </pc:sldMkLst>
        <pc:spChg chg="mod">
          <ac:chgData name="Guest User" userId="" providerId="Windows Live" clId="Web-{C5332D19-1DED-4E7B-B46E-18F0D63CA473}" dt="2020-08-25T20:59:42.301" v="45" actId="20577"/>
          <ac:spMkLst>
            <pc:docMk/>
            <pc:sldMk cId="3784519312" sldId="440"/>
            <ac:spMk id="2" creationId="{EBC403BF-9C63-4792-9C54-64EAA53EC439}"/>
          </ac:spMkLst>
        </pc:spChg>
        <pc:spChg chg="mod">
          <ac:chgData name="Guest User" userId="" providerId="Windows Live" clId="Web-{C5332D19-1DED-4E7B-B46E-18F0D63CA473}" dt="2020-08-25T21:39:37.282" v="87" actId="20577"/>
          <ac:spMkLst>
            <pc:docMk/>
            <pc:sldMk cId="3784519312" sldId="440"/>
            <ac:spMk id="3" creationId="{6F63B364-6887-4981-B23C-56426874904D}"/>
          </ac:spMkLst>
        </pc:spChg>
      </pc:sldChg>
      <pc:sldChg chg="modSp">
        <pc:chgData name="Guest User" userId="" providerId="Windows Live" clId="Web-{C5332D19-1DED-4E7B-B46E-18F0D63CA473}" dt="2020-08-25T20:59:59.958" v="49" actId="20577"/>
        <pc:sldMkLst>
          <pc:docMk/>
          <pc:sldMk cId="935327009" sldId="441"/>
        </pc:sldMkLst>
        <pc:spChg chg="mod">
          <ac:chgData name="Guest User" userId="" providerId="Windows Live" clId="Web-{C5332D19-1DED-4E7B-B46E-18F0D63CA473}" dt="2020-08-25T20:59:59.958" v="49" actId="20577"/>
          <ac:spMkLst>
            <pc:docMk/>
            <pc:sldMk cId="935327009" sldId="441"/>
            <ac:spMk id="2" creationId="{00000000-0000-0000-0000-000000000000}"/>
          </ac:spMkLst>
        </pc:spChg>
      </pc:sldChg>
      <pc:sldChg chg="modSp">
        <pc:chgData name="Guest User" userId="" providerId="Windows Live" clId="Web-{C5332D19-1DED-4E7B-B46E-18F0D63CA473}" dt="2020-08-25T20:59:51.583" v="46" actId="20577"/>
        <pc:sldMkLst>
          <pc:docMk/>
          <pc:sldMk cId="2001357704" sldId="442"/>
        </pc:sldMkLst>
        <pc:spChg chg="mod">
          <ac:chgData name="Guest User" userId="" providerId="Windows Live" clId="Web-{C5332D19-1DED-4E7B-B46E-18F0D63CA473}" dt="2020-08-25T20:59:51.583" v="46" actId="20577"/>
          <ac:spMkLst>
            <pc:docMk/>
            <pc:sldMk cId="2001357704" sldId="442"/>
            <ac:spMk id="2" creationId="{00000000-0000-0000-0000-000000000000}"/>
          </ac:spMkLst>
        </pc:spChg>
      </pc:sldChg>
    </pc:docChg>
  </pc:docChgLst>
  <pc:docChgLst>
    <pc:chgData name="Rishabh Mathur" userId="S::rimathur@microsoft.com::085a90ad-ff62-452d-9cc6-fb668aecc57d" providerId="AD" clId="Web-{3582BA8A-A366-E16F-AB25-6DFFD0A48588}"/>
    <pc:docChg chg="addSld delSld">
      <pc:chgData name="Rishabh Mathur" userId="S::rimathur@microsoft.com::085a90ad-ff62-452d-9cc6-fb668aecc57d" providerId="AD" clId="Web-{3582BA8A-A366-E16F-AB25-6DFFD0A48588}" dt="2022-04-26T21:33:02.818" v="1"/>
      <pc:docMkLst>
        <pc:docMk/>
      </pc:docMkLst>
      <pc:sldChg chg="del">
        <pc:chgData name="Rishabh Mathur" userId="S::rimathur@microsoft.com::085a90ad-ff62-452d-9cc6-fb668aecc57d" providerId="AD" clId="Web-{3582BA8A-A366-E16F-AB25-6DFFD0A48588}" dt="2022-04-26T21:33:02.818" v="1"/>
        <pc:sldMkLst>
          <pc:docMk/>
          <pc:sldMk cId="158512306" sldId="443"/>
        </pc:sldMkLst>
      </pc:sldChg>
      <pc:sldChg chg="add">
        <pc:chgData name="Rishabh Mathur" userId="S::rimathur@microsoft.com::085a90ad-ff62-452d-9cc6-fb668aecc57d" providerId="AD" clId="Web-{3582BA8A-A366-E16F-AB25-6DFFD0A48588}" dt="2022-04-26T21:33:00.084" v="0"/>
        <pc:sldMkLst>
          <pc:docMk/>
          <pc:sldMk cId="3379489982" sldId="2001"/>
        </pc:sldMkLst>
      </pc:sldChg>
    </pc:docChg>
  </pc:docChgLst>
  <pc:docChgLst>
    <pc:chgData name="Rishabh Mathur" userId="085a90ad-ff62-452d-9cc6-fb668aecc57d" providerId="ADAL" clId="{BCEBB42A-538F-40FD-A2A1-DDC9FFFAAF8B}"/>
    <pc:docChg chg="modSld">
      <pc:chgData name="Rishabh Mathur" userId="085a90ad-ff62-452d-9cc6-fb668aecc57d" providerId="ADAL" clId="{BCEBB42A-538F-40FD-A2A1-DDC9FFFAAF8B}" dt="2020-03-03T03:13:51.105" v="1"/>
      <pc:docMkLst>
        <pc:docMk/>
      </pc:docMkLst>
      <pc:sldChg chg="delCm">
        <pc:chgData name="Rishabh Mathur" userId="085a90ad-ff62-452d-9cc6-fb668aecc57d" providerId="ADAL" clId="{BCEBB42A-538F-40FD-A2A1-DDC9FFFAAF8B}" dt="2020-03-03T03:13:51.105" v="1"/>
        <pc:sldMkLst>
          <pc:docMk/>
          <pc:sldMk cId="377121609" sldId="271"/>
        </pc:sldMkLst>
      </pc:sldChg>
      <pc:sldChg chg="modSp">
        <pc:chgData name="Rishabh Mathur" userId="085a90ad-ff62-452d-9cc6-fb668aecc57d" providerId="ADAL" clId="{BCEBB42A-538F-40FD-A2A1-DDC9FFFAAF8B}" dt="2020-03-03T03:11:28.233" v="0"/>
        <pc:sldMkLst>
          <pc:docMk/>
          <pc:sldMk cId="157323551" sldId="278"/>
        </pc:sldMkLst>
        <pc:spChg chg="mod">
          <ac:chgData name="Rishabh Mathur" userId="085a90ad-ff62-452d-9cc6-fb668aecc57d" providerId="ADAL" clId="{BCEBB42A-538F-40FD-A2A1-DDC9FFFAAF8B}" dt="2020-03-03T03:11:28.233" v="0"/>
          <ac:spMkLst>
            <pc:docMk/>
            <pc:sldMk cId="157323551" sldId="278"/>
            <ac:spMk id="2" creationId="{F2797070-0983-420F-9582-5231D202BE03}"/>
          </ac:spMkLst>
        </pc:spChg>
      </pc:sldChg>
      <pc:sldChg chg="delCm">
        <pc:chgData name="Rishabh Mathur" userId="085a90ad-ff62-452d-9cc6-fb668aecc57d" providerId="ADAL" clId="{BCEBB42A-538F-40FD-A2A1-DDC9FFFAAF8B}" dt="2020-03-03T03:13:51.105" v="1"/>
        <pc:sldMkLst>
          <pc:docMk/>
          <pc:sldMk cId="51973073" sldId="282"/>
        </pc:sldMkLst>
      </pc:sldChg>
      <pc:sldChg chg="delCm">
        <pc:chgData name="Rishabh Mathur" userId="085a90ad-ff62-452d-9cc6-fb668aecc57d" providerId="ADAL" clId="{BCEBB42A-538F-40FD-A2A1-DDC9FFFAAF8B}" dt="2020-03-03T03:13:51.105" v="1"/>
        <pc:sldMkLst>
          <pc:docMk/>
          <pc:sldMk cId="97902756" sldId="290"/>
        </pc:sldMkLst>
      </pc:sldChg>
      <pc:sldChg chg="delCm">
        <pc:chgData name="Rishabh Mathur" userId="085a90ad-ff62-452d-9cc6-fb668aecc57d" providerId="ADAL" clId="{BCEBB42A-538F-40FD-A2A1-DDC9FFFAAF8B}" dt="2020-03-03T03:13:51.105" v="1"/>
        <pc:sldMkLst>
          <pc:docMk/>
          <pc:sldMk cId="3481850956" sldId="300"/>
        </pc:sldMkLst>
      </pc:sldChg>
    </pc:docChg>
  </pc:docChgLst>
  <pc:docChgLst>
    <pc:chgData name="Christopher Weaver" userId="2d47d5c7-389a-4b91-8fc5-dfad12ad20c7" providerId="ADAL" clId="{8985372E-DE70-44EE-9A2C-8B816A60AA5D}"/>
    <pc:docChg chg="custSel delSld modSld sldOrd">
      <pc:chgData name="Christopher Weaver" userId="2d47d5c7-389a-4b91-8fc5-dfad12ad20c7" providerId="ADAL" clId="{8985372E-DE70-44EE-9A2C-8B816A60AA5D}" dt="2019-05-08T17:55:06.321" v="1024"/>
      <pc:docMkLst>
        <pc:docMk/>
      </pc:docMkLst>
      <pc:sldChg chg="modSp">
        <pc:chgData name="Christopher Weaver" userId="2d47d5c7-389a-4b91-8fc5-dfad12ad20c7" providerId="ADAL" clId="{8985372E-DE70-44EE-9A2C-8B816A60AA5D}" dt="2019-05-08T17:02:03.976" v="913" actId="20577"/>
        <pc:sldMkLst>
          <pc:docMk/>
          <pc:sldMk cId="3868308048" sldId="258"/>
        </pc:sldMkLst>
        <pc:spChg chg="mod">
          <ac:chgData name="Christopher Weaver" userId="2d47d5c7-389a-4b91-8fc5-dfad12ad20c7" providerId="ADAL" clId="{8985372E-DE70-44EE-9A2C-8B816A60AA5D}" dt="2019-05-08T17:02:03.976" v="913" actId="20577"/>
          <ac:spMkLst>
            <pc:docMk/>
            <pc:sldMk cId="3868308048" sldId="258"/>
            <ac:spMk id="2" creationId="{76596F90-8668-4655-AE87-EA18A23E48A5}"/>
          </ac:spMkLst>
        </pc:spChg>
      </pc:sldChg>
      <pc:sldChg chg="modSp">
        <pc:chgData name="Christopher Weaver" userId="2d47d5c7-389a-4b91-8fc5-dfad12ad20c7" providerId="ADAL" clId="{8985372E-DE70-44EE-9A2C-8B816A60AA5D}" dt="2019-05-08T17:08:46.455" v="976" actId="20577"/>
        <pc:sldMkLst>
          <pc:docMk/>
          <pc:sldMk cId="3476731056" sldId="265"/>
        </pc:sldMkLst>
        <pc:spChg chg="mod">
          <ac:chgData name="Christopher Weaver" userId="2d47d5c7-389a-4b91-8fc5-dfad12ad20c7" providerId="ADAL" clId="{8985372E-DE70-44EE-9A2C-8B816A60AA5D}" dt="2019-05-08T17:08:46.455" v="976" actId="20577"/>
          <ac:spMkLst>
            <pc:docMk/>
            <pc:sldMk cId="3476731056" sldId="265"/>
            <ac:spMk id="2" creationId="{346A7FA1-52C8-4519-8436-0ACBBE5C141F}"/>
          </ac:spMkLst>
        </pc:spChg>
      </pc:sldChg>
      <pc:sldChg chg="ord">
        <pc:chgData name="Christopher Weaver" userId="2d47d5c7-389a-4b91-8fc5-dfad12ad20c7" providerId="ADAL" clId="{8985372E-DE70-44EE-9A2C-8B816A60AA5D}" dt="2019-05-08T17:14:15.007" v="979"/>
        <pc:sldMkLst>
          <pc:docMk/>
          <pc:sldMk cId="2499195188" sldId="267"/>
        </pc:sldMkLst>
      </pc:sldChg>
      <pc:sldChg chg="addSp delSp modSp modNotesTx">
        <pc:chgData name="Christopher Weaver" userId="2d47d5c7-389a-4b91-8fc5-dfad12ad20c7" providerId="ADAL" clId="{8985372E-DE70-44EE-9A2C-8B816A60AA5D}" dt="2019-05-08T17:34:19.433" v="1023" actId="478"/>
        <pc:sldMkLst>
          <pc:docMk/>
          <pc:sldMk cId="468413398" sldId="275"/>
        </pc:sldMkLst>
        <pc:spChg chg="mod">
          <ac:chgData name="Christopher Weaver" userId="2d47d5c7-389a-4b91-8fc5-dfad12ad20c7" providerId="ADAL" clId="{8985372E-DE70-44EE-9A2C-8B816A60AA5D}" dt="2019-05-03T17:04:50.685" v="16" actId="20577"/>
          <ac:spMkLst>
            <pc:docMk/>
            <pc:sldMk cId="468413398" sldId="275"/>
            <ac:spMk id="2" creationId="{F48F0BC7-2765-4B9F-95B7-25C8DEB94286}"/>
          </ac:spMkLst>
        </pc:spChg>
        <pc:graphicFrameChg chg="add del mod">
          <ac:chgData name="Christopher Weaver" userId="2d47d5c7-389a-4b91-8fc5-dfad12ad20c7" providerId="ADAL" clId="{8985372E-DE70-44EE-9A2C-8B816A60AA5D}" dt="2019-05-08T17:33:40.833" v="1021" actId="478"/>
          <ac:graphicFrameMkLst>
            <pc:docMk/>
            <pc:sldMk cId="468413398" sldId="275"/>
            <ac:graphicFrameMk id="4" creationId="{49732790-694E-4256-B001-29CB05C22AB5}"/>
          </ac:graphicFrameMkLst>
        </pc:graphicFrameChg>
        <pc:graphicFrameChg chg="add del mod">
          <ac:chgData name="Christopher Weaver" userId="2d47d5c7-389a-4b91-8fc5-dfad12ad20c7" providerId="ADAL" clId="{8985372E-DE70-44EE-9A2C-8B816A60AA5D}" dt="2019-05-08T17:34:19.433" v="1023" actId="478"/>
          <ac:graphicFrameMkLst>
            <pc:docMk/>
            <pc:sldMk cId="468413398" sldId="275"/>
            <ac:graphicFrameMk id="5" creationId="{0B0E4D82-1169-4C89-991A-8CB422270C69}"/>
          </ac:graphicFrameMkLst>
        </pc:graphicFrameChg>
      </pc:sldChg>
      <pc:sldChg chg="modTransition">
        <pc:chgData name="Christopher Weaver" userId="2d47d5c7-389a-4b91-8fc5-dfad12ad20c7" providerId="ADAL" clId="{8985372E-DE70-44EE-9A2C-8B816A60AA5D}" dt="2019-05-03T19:04:37.946" v="599"/>
        <pc:sldMkLst>
          <pc:docMk/>
          <pc:sldMk cId="1076368552" sldId="276"/>
        </pc:sldMkLst>
      </pc:sldChg>
      <pc:sldChg chg="modSp">
        <pc:chgData name="Christopher Weaver" userId="2d47d5c7-389a-4b91-8fc5-dfad12ad20c7" providerId="ADAL" clId="{8985372E-DE70-44EE-9A2C-8B816A60AA5D}" dt="2019-05-03T18:12:26.268" v="73" actId="20577"/>
        <pc:sldMkLst>
          <pc:docMk/>
          <pc:sldMk cId="157323551" sldId="278"/>
        </pc:sldMkLst>
        <pc:spChg chg="mod">
          <ac:chgData name="Christopher Weaver" userId="2d47d5c7-389a-4b91-8fc5-dfad12ad20c7" providerId="ADAL" clId="{8985372E-DE70-44EE-9A2C-8B816A60AA5D}" dt="2019-05-03T18:12:26.268" v="73" actId="20577"/>
          <ac:spMkLst>
            <pc:docMk/>
            <pc:sldMk cId="157323551" sldId="278"/>
            <ac:spMk id="2" creationId="{F2797070-0983-420F-9582-5231D202BE03}"/>
          </ac:spMkLst>
        </pc:spChg>
      </pc:sldChg>
      <pc:sldChg chg="modSp addCm modCm modNotesTx">
        <pc:chgData name="Christopher Weaver" userId="2d47d5c7-389a-4b91-8fc5-dfad12ad20c7" providerId="ADAL" clId="{8985372E-DE70-44EE-9A2C-8B816A60AA5D}" dt="2019-05-03T19:01:26.121" v="556" actId="20577"/>
        <pc:sldMkLst>
          <pc:docMk/>
          <pc:sldMk cId="51973073" sldId="282"/>
        </pc:sldMkLst>
        <pc:spChg chg="mod">
          <ac:chgData name="Christopher Weaver" userId="2d47d5c7-389a-4b91-8fc5-dfad12ad20c7" providerId="ADAL" clId="{8985372E-DE70-44EE-9A2C-8B816A60AA5D}" dt="2019-05-03T19:00:55.360" v="545" actId="20577"/>
          <ac:spMkLst>
            <pc:docMk/>
            <pc:sldMk cId="51973073" sldId="282"/>
            <ac:spMk id="3" creationId="{D336FDA8-A0FD-433E-A822-E7526444DA34}"/>
          </ac:spMkLst>
        </pc:spChg>
      </pc:sldChg>
      <pc:sldChg chg="modSp modNotesTx">
        <pc:chgData name="Christopher Weaver" userId="2d47d5c7-389a-4b91-8fc5-dfad12ad20c7" providerId="ADAL" clId="{8985372E-DE70-44EE-9A2C-8B816A60AA5D}" dt="2019-05-03T18:53:52.758" v="435" actId="1076"/>
        <pc:sldMkLst>
          <pc:docMk/>
          <pc:sldMk cId="2527620111" sldId="283"/>
        </pc:sldMkLst>
        <pc:spChg chg="mod">
          <ac:chgData name="Christopher Weaver" userId="2d47d5c7-389a-4b91-8fc5-dfad12ad20c7" providerId="ADAL" clId="{8985372E-DE70-44EE-9A2C-8B816A60AA5D}" dt="2019-05-03T18:53:52.758" v="435" actId="1076"/>
          <ac:spMkLst>
            <pc:docMk/>
            <pc:sldMk cId="2527620111" sldId="283"/>
            <ac:spMk id="12" creationId="{478E5C99-5B8C-461D-9745-39D7DCF92D22}"/>
          </ac:spMkLst>
        </pc:spChg>
        <pc:spChg chg="mod">
          <ac:chgData name="Christopher Weaver" userId="2d47d5c7-389a-4b91-8fc5-dfad12ad20c7" providerId="ADAL" clId="{8985372E-DE70-44EE-9A2C-8B816A60AA5D}" dt="2019-05-03T18:53:45.081" v="432" actId="1076"/>
          <ac:spMkLst>
            <pc:docMk/>
            <pc:sldMk cId="2527620111" sldId="283"/>
            <ac:spMk id="17" creationId="{65610F53-A573-4915-BC8B-A457FC948148}"/>
          </ac:spMkLst>
        </pc:spChg>
      </pc:sldChg>
      <pc:sldChg chg="modSp modNotesTx">
        <pc:chgData name="Christopher Weaver" userId="2d47d5c7-389a-4b91-8fc5-dfad12ad20c7" providerId="ADAL" clId="{8985372E-DE70-44EE-9A2C-8B816A60AA5D}" dt="2019-05-03T18:53:36.542" v="430" actId="1076"/>
        <pc:sldMkLst>
          <pc:docMk/>
          <pc:sldMk cId="735240679" sldId="284"/>
        </pc:sldMkLst>
        <pc:spChg chg="mod">
          <ac:chgData name="Christopher Weaver" userId="2d47d5c7-389a-4b91-8fc5-dfad12ad20c7" providerId="ADAL" clId="{8985372E-DE70-44EE-9A2C-8B816A60AA5D}" dt="2019-05-03T18:53:36.542" v="430" actId="1076"/>
          <ac:spMkLst>
            <pc:docMk/>
            <pc:sldMk cId="735240679" sldId="284"/>
            <ac:spMk id="6" creationId="{04D274B7-0CD5-4A4E-8547-07E527F9FF9F}"/>
          </ac:spMkLst>
        </pc:spChg>
        <pc:spChg chg="mod">
          <ac:chgData name="Christopher Weaver" userId="2d47d5c7-389a-4b91-8fc5-dfad12ad20c7" providerId="ADAL" clId="{8985372E-DE70-44EE-9A2C-8B816A60AA5D}" dt="2019-05-03T18:53:28.578" v="427" actId="1076"/>
          <ac:spMkLst>
            <pc:docMk/>
            <pc:sldMk cId="735240679" sldId="284"/>
            <ac:spMk id="7" creationId="{91E35169-0EFC-4192-94CF-A100EDD76EA1}"/>
          </ac:spMkLst>
        </pc:spChg>
      </pc:sldChg>
      <pc:sldChg chg="modSp">
        <pc:chgData name="Christopher Weaver" userId="2d47d5c7-389a-4b91-8fc5-dfad12ad20c7" providerId="ADAL" clId="{8985372E-DE70-44EE-9A2C-8B816A60AA5D}" dt="2019-05-08T17:18:41.258" v="1018" actId="20577"/>
        <pc:sldMkLst>
          <pc:docMk/>
          <pc:sldMk cId="3481850956" sldId="300"/>
        </pc:sldMkLst>
        <pc:spChg chg="mod">
          <ac:chgData name="Christopher Weaver" userId="2d47d5c7-389a-4b91-8fc5-dfad12ad20c7" providerId="ADAL" clId="{8985372E-DE70-44EE-9A2C-8B816A60AA5D}" dt="2019-05-08T17:18:41.258" v="1018" actId="20577"/>
          <ac:spMkLst>
            <pc:docMk/>
            <pc:sldMk cId="3481850956" sldId="300"/>
            <ac:spMk id="3" creationId="{2A99F6C1-2218-4D09-87AC-9841A7096D4F}"/>
          </ac:spMkLst>
        </pc:spChg>
      </pc:sldChg>
      <pc:sldChg chg="delSp modSp modNotesTx">
        <pc:chgData name="Christopher Weaver" userId="2d47d5c7-389a-4b91-8fc5-dfad12ad20c7" providerId="ADAL" clId="{8985372E-DE70-44EE-9A2C-8B816A60AA5D}" dt="2019-05-03T19:11:49.168" v="742" actId="20577"/>
        <pc:sldMkLst>
          <pc:docMk/>
          <pc:sldMk cId="925428964" sldId="383"/>
        </pc:sldMkLst>
        <pc:spChg chg="mod">
          <ac:chgData name="Christopher Weaver" userId="2d47d5c7-389a-4b91-8fc5-dfad12ad20c7" providerId="ADAL" clId="{8985372E-DE70-44EE-9A2C-8B816A60AA5D}" dt="2019-05-03T19:10:17.038" v="671" actId="20577"/>
          <ac:spMkLst>
            <pc:docMk/>
            <pc:sldMk cId="925428964" sldId="383"/>
            <ac:spMk id="2" creationId="{00000000-0000-0000-0000-000000000000}"/>
          </ac:spMkLst>
        </pc:spChg>
        <pc:spChg chg="mod">
          <ac:chgData name="Christopher Weaver" userId="2d47d5c7-389a-4b91-8fc5-dfad12ad20c7" providerId="ADAL" clId="{8985372E-DE70-44EE-9A2C-8B816A60AA5D}" dt="2019-05-03T19:11:49.168" v="742" actId="20577"/>
          <ac:spMkLst>
            <pc:docMk/>
            <pc:sldMk cId="925428964" sldId="383"/>
            <ac:spMk id="5" creationId="{00000000-0000-0000-0000-000000000000}"/>
          </ac:spMkLst>
        </pc:spChg>
        <pc:spChg chg="del mod">
          <ac:chgData name="Christopher Weaver" userId="2d47d5c7-389a-4b91-8fc5-dfad12ad20c7" providerId="ADAL" clId="{8985372E-DE70-44EE-9A2C-8B816A60AA5D}" dt="2019-05-03T17:04:42.785" v="8"/>
          <ac:spMkLst>
            <pc:docMk/>
            <pc:sldMk cId="925428964" sldId="383"/>
            <ac:spMk id="9" creationId="{00000000-0000-0000-0000-000000000000}"/>
          </ac:spMkLst>
        </pc:spChg>
        <pc:picChg chg="mod">
          <ac:chgData name="Christopher Weaver" userId="2d47d5c7-389a-4b91-8fc5-dfad12ad20c7" providerId="ADAL" clId="{8985372E-DE70-44EE-9A2C-8B816A60AA5D}" dt="2019-05-03T17:04:36.790" v="6" actId="14100"/>
          <ac:picMkLst>
            <pc:docMk/>
            <pc:sldMk cId="925428964" sldId="383"/>
            <ac:picMk id="3" creationId="{00000000-0000-0000-0000-000000000000}"/>
          </ac:picMkLst>
        </pc:picChg>
      </pc:sldChg>
      <pc:sldChg chg="modSp">
        <pc:chgData name="Christopher Weaver" userId="2d47d5c7-389a-4b91-8fc5-dfad12ad20c7" providerId="ADAL" clId="{8985372E-DE70-44EE-9A2C-8B816A60AA5D}" dt="2019-05-07T18:32:48.786" v="815" actId="20577"/>
        <pc:sldMkLst>
          <pc:docMk/>
          <pc:sldMk cId="245204342" sldId="426"/>
        </pc:sldMkLst>
        <pc:spChg chg="mod">
          <ac:chgData name="Christopher Weaver" userId="2d47d5c7-389a-4b91-8fc5-dfad12ad20c7" providerId="ADAL" clId="{8985372E-DE70-44EE-9A2C-8B816A60AA5D}" dt="2019-05-07T18:32:41.969" v="814" actId="20577"/>
          <ac:spMkLst>
            <pc:docMk/>
            <pc:sldMk cId="245204342" sldId="426"/>
            <ac:spMk id="2" creationId="{00000000-0000-0000-0000-000000000000}"/>
          </ac:spMkLst>
        </pc:spChg>
        <pc:spChg chg="mod">
          <ac:chgData name="Christopher Weaver" userId="2d47d5c7-389a-4b91-8fc5-dfad12ad20c7" providerId="ADAL" clId="{8985372E-DE70-44EE-9A2C-8B816A60AA5D}" dt="2019-05-07T18:32:48.786" v="815" actId="20577"/>
          <ac:spMkLst>
            <pc:docMk/>
            <pc:sldMk cId="245204342" sldId="426"/>
            <ac:spMk id="4" creationId="{00000000-0000-0000-0000-000000000000}"/>
          </ac:spMkLst>
        </pc:spChg>
      </pc:sldChg>
      <pc:sldChg chg="modSp">
        <pc:chgData name="Christopher Weaver" userId="2d47d5c7-389a-4b91-8fc5-dfad12ad20c7" providerId="ADAL" clId="{8985372E-DE70-44EE-9A2C-8B816A60AA5D}" dt="2019-05-08T17:03:32.486" v="942" actId="20577"/>
        <pc:sldMkLst>
          <pc:docMk/>
          <pc:sldMk cId="668314325" sldId="428"/>
        </pc:sldMkLst>
        <pc:spChg chg="mod">
          <ac:chgData name="Christopher Weaver" userId="2d47d5c7-389a-4b91-8fc5-dfad12ad20c7" providerId="ADAL" clId="{8985372E-DE70-44EE-9A2C-8B816A60AA5D}" dt="2019-05-08T17:03:32.486" v="942" actId="20577"/>
          <ac:spMkLst>
            <pc:docMk/>
            <pc:sldMk cId="668314325" sldId="428"/>
            <ac:spMk id="2" creationId="{FBDBB62B-C336-4668-8921-A2B97F1BE8F0}"/>
          </ac:spMkLst>
        </pc:spChg>
      </pc:sldChg>
      <pc:sldChg chg="modSp">
        <pc:chgData name="Christopher Weaver" userId="2d47d5c7-389a-4b91-8fc5-dfad12ad20c7" providerId="ADAL" clId="{8985372E-DE70-44EE-9A2C-8B816A60AA5D}" dt="2019-05-07T18:33:49.408" v="882" actId="14100"/>
        <pc:sldMkLst>
          <pc:docMk/>
          <pc:sldMk cId="1797024943" sldId="430"/>
        </pc:sldMkLst>
        <pc:spChg chg="mod">
          <ac:chgData name="Christopher Weaver" userId="2d47d5c7-389a-4b91-8fc5-dfad12ad20c7" providerId="ADAL" clId="{8985372E-DE70-44EE-9A2C-8B816A60AA5D}" dt="2019-05-07T18:33:41.602" v="881" actId="20577"/>
          <ac:spMkLst>
            <pc:docMk/>
            <pc:sldMk cId="1797024943" sldId="430"/>
            <ac:spMk id="2" creationId="{00000000-0000-0000-0000-000000000000}"/>
          </ac:spMkLst>
        </pc:spChg>
        <pc:spChg chg="mod">
          <ac:chgData name="Christopher Weaver" userId="2d47d5c7-389a-4b91-8fc5-dfad12ad20c7" providerId="ADAL" clId="{8985372E-DE70-44EE-9A2C-8B816A60AA5D}" dt="2019-05-07T18:33:49.408" v="882" actId="14100"/>
          <ac:spMkLst>
            <pc:docMk/>
            <pc:sldMk cId="1797024943" sldId="430"/>
            <ac:spMk id="5" creationId="{F1D3AA45-34A3-4F8B-9762-A515390A0F8D}"/>
          </ac:spMkLst>
        </pc:spChg>
      </pc:sldChg>
      <pc:sldChg chg="modSp modAnim">
        <pc:chgData name="Christopher Weaver" userId="2d47d5c7-389a-4b91-8fc5-dfad12ad20c7" providerId="ADAL" clId="{8985372E-DE70-44EE-9A2C-8B816A60AA5D}" dt="2019-05-03T19:12:28.416" v="755"/>
        <pc:sldMkLst>
          <pc:docMk/>
          <pc:sldMk cId="2301183219" sldId="433"/>
        </pc:sldMkLst>
        <pc:spChg chg="mod">
          <ac:chgData name="Christopher Weaver" userId="2d47d5c7-389a-4b91-8fc5-dfad12ad20c7" providerId="ADAL" clId="{8985372E-DE70-44EE-9A2C-8B816A60AA5D}" dt="2019-05-03T19:12:19.550" v="754" actId="5793"/>
          <ac:spMkLst>
            <pc:docMk/>
            <pc:sldMk cId="2301183219" sldId="433"/>
            <ac:spMk id="3" creationId="{CAD7266E-915D-4084-BE9A-F6C24F644C1F}"/>
          </ac:spMkLst>
        </pc:spChg>
      </pc:sldChg>
      <pc:sldChg chg="modSp">
        <pc:chgData name="Christopher Weaver" userId="2d47d5c7-389a-4b91-8fc5-dfad12ad20c7" providerId="ADAL" clId="{8985372E-DE70-44EE-9A2C-8B816A60AA5D}" dt="2019-05-08T17:55:06.321" v="1024"/>
        <pc:sldMkLst>
          <pc:docMk/>
          <pc:sldMk cId="364062899" sldId="434"/>
        </pc:sldMkLst>
        <pc:spChg chg="mod">
          <ac:chgData name="Christopher Weaver" userId="2d47d5c7-389a-4b91-8fc5-dfad12ad20c7" providerId="ADAL" clId="{8985372E-DE70-44EE-9A2C-8B816A60AA5D}" dt="2019-05-08T17:55:06.321" v="1024"/>
          <ac:spMkLst>
            <pc:docMk/>
            <pc:sldMk cId="364062899" sldId="434"/>
            <ac:spMk id="3" creationId="{050D4E38-0A4F-48E2-B827-4EE0E338DEAC}"/>
          </ac:spMkLst>
        </pc:spChg>
      </pc:sldChg>
    </pc:docChg>
  </pc:docChgLst>
  <pc:docChgLst>
    <pc:chgData name="Alison Yeh" userId="S::alye@microsoft.com::86d98d7c-5861-42c0-9426-3e74a9b3ea79" providerId="AD" clId="Web-{35156BCA-082C-27E4-9D06-FCD91CEC7A34}"/>
    <pc:docChg chg="modSld">
      <pc:chgData name="Alison Yeh" userId="S::alye@microsoft.com::86d98d7c-5861-42c0-9426-3e74a9b3ea79" providerId="AD" clId="Web-{35156BCA-082C-27E4-9D06-FCD91CEC7A34}" dt="2020-11-03T02:11:09.235" v="2" actId="20577"/>
      <pc:docMkLst>
        <pc:docMk/>
      </pc:docMkLst>
      <pc:sldChg chg="modSp">
        <pc:chgData name="Alison Yeh" userId="S::alye@microsoft.com::86d98d7c-5861-42c0-9426-3e74a9b3ea79" providerId="AD" clId="Web-{35156BCA-082C-27E4-9D06-FCD91CEC7A34}" dt="2020-11-03T02:11:09.235" v="2" actId="20577"/>
        <pc:sldMkLst>
          <pc:docMk/>
          <pc:sldMk cId="157323551" sldId="278"/>
        </pc:sldMkLst>
        <pc:spChg chg="mod">
          <ac:chgData name="Alison Yeh" userId="S::alye@microsoft.com::86d98d7c-5861-42c0-9426-3e74a9b3ea79" providerId="AD" clId="Web-{35156BCA-082C-27E4-9D06-FCD91CEC7A34}" dt="2020-11-03T02:11:09.235" v="2" actId="20577"/>
          <ac:spMkLst>
            <pc:docMk/>
            <pc:sldMk cId="157323551" sldId="278"/>
            <ac:spMk id="2" creationId="{F2797070-0983-420F-9582-5231D202BE03}"/>
          </ac:spMkLst>
        </pc:spChg>
      </pc:sldChg>
    </pc:docChg>
  </pc:docChgLst>
  <pc:docChgLst>
    <pc:chgData name="Matias Rama" userId="bdb996b8-8278-412a-926d-fa225ff77c33" providerId="ADAL" clId="{2BD0D098-3E02-4B61-A83C-F5D17396A4F0}"/>
    <pc:docChg chg="undo custSel addSld modSld sldOrd">
      <pc:chgData name="Matias Rama" userId="bdb996b8-8278-412a-926d-fa225ff77c33" providerId="ADAL" clId="{2BD0D098-3E02-4B61-A83C-F5D17396A4F0}" dt="2020-05-05T23:29:04.328" v="76" actId="207"/>
      <pc:docMkLst>
        <pc:docMk/>
      </pc:docMkLst>
      <pc:sldChg chg="modSp">
        <pc:chgData name="Matias Rama" userId="bdb996b8-8278-412a-926d-fa225ff77c33" providerId="ADAL" clId="{2BD0D098-3E02-4B61-A83C-F5D17396A4F0}" dt="2020-05-05T23:18:37.430" v="19" actId="27349"/>
        <pc:sldMkLst>
          <pc:docMk/>
          <pc:sldMk cId="3868308048" sldId="258"/>
        </pc:sldMkLst>
        <pc:spChg chg="mod">
          <ac:chgData name="Matias Rama" userId="bdb996b8-8278-412a-926d-fa225ff77c33" providerId="ADAL" clId="{2BD0D098-3E02-4B61-A83C-F5D17396A4F0}" dt="2020-05-05T23:17:14.312" v="11" actId="207"/>
          <ac:spMkLst>
            <pc:docMk/>
            <pc:sldMk cId="3868308048" sldId="258"/>
            <ac:spMk id="2" creationId="{76596F90-8668-4655-AE87-EA18A23E48A5}"/>
          </ac:spMkLst>
        </pc:spChg>
        <pc:graphicFrameChg chg="mod">
          <ac:chgData name="Matias Rama" userId="bdb996b8-8278-412a-926d-fa225ff77c33" providerId="ADAL" clId="{2BD0D098-3E02-4B61-A83C-F5D17396A4F0}" dt="2020-05-05T23:18:37.430" v="19" actId="27349"/>
          <ac:graphicFrameMkLst>
            <pc:docMk/>
            <pc:sldMk cId="3868308048" sldId="258"/>
            <ac:graphicFrameMk id="4" creationId="{99F91A67-58CF-4FA3-BBE3-A25098593F80}"/>
          </ac:graphicFrameMkLst>
        </pc:graphicFrameChg>
      </pc:sldChg>
      <pc:sldChg chg="modSp">
        <pc:chgData name="Matias Rama" userId="bdb996b8-8278-412a-926d-fa225ff77c33" providerId="ADAL" clId="{2BD0D098-3E02-4B61-A83C-F5D17396A4F0}" dt="2020-05-05T23:20:01.155" v="28" actId="207"/>
        <pc:sldMkLst>
          <pc:docMk/>
          <pc:sldMk cId="3476731056" sldId="265"/>
        </pc:sldMkLst>
        <pc:spChg chg="mod">
          <ac:chgData name="Matias Rama" userId="bdb996b8-8278-412a-926d-fa225ff77c33" providerId="ADAL" clId="{2BD0D098-3E02-4B61-A83C-F5D17396A4F0}" dt="2020-05-05T23:20:01.155" v="28" actId="207"/>
          <ac:spMkLst>
            <pc:docMk/>
            <pc:sldMk cId="3476731056" sldId="265"/>
            <ac:spMk id="2" creationId="{346A7FA1-52C8-4519-8436-0ACBBE5C141F}"/>
          </ac:spMkLst>
        </pc:spChg>
      </pc:sldChg>
      <pc:sldChg chg="modSp">
        <pc:chgData name="Matias Rama" userId="bdb996b8-8278-412a-926d-fa225ff77c33" providerId="ADAL" clId="{2BD0D098-3E02-4B61-A83C-F5D17396A4F0}" dt="2020-05-05T23:18:49.375" v="23" actId="207"/>
        <pc:sldMkLst>
          <pc:docMk/>
          <pc:sldMk cId="2499195188" sldId="267"/>
        </pc:sldMkLst>
        <pc:spChg chg="mod">
          <ac:chgData name="Matias Rama" userId="bdb996b8-8278-412a-926d-fa225ff77c33" providerId="ADAL" clId="{2BD0D098-3E02-4B61-A83C-F5D17396A4F0}" dt="2020-05-05T23:18:49.375" v="23" actId="207"/>
          <ac:spMkLst>
            <pc:docMk/>
            <pc:sldMk cId="2499195188" sldId="267"/>
            <ac:spMk id="2" creationId="{1C4ADF55-CD99-41EC-B042-E51E2450FAF8}"/>
          </ac:spMkLst>
        </pc:spChg>
        <pc:graphicFrameChg chg="mod">
          <ac:chgData name="Matias Rama" userId="bdb996b8-8278-412a-926d-fa225ff77c33" providerId="ADAL" clId="{2BD0D098-3E02-4B61-A83C-F5D17396A4F0}" dt="2020-05-05T23:18:46.541" v="22" actId="27349"/>
          <ac:graphicFrameMkLst>
            <pc:docMk/>
            <pc:sldMk cId="2499195188" sldId="267"/>
            <ac:graphicFrameMk id="10" creationId="{D2739AA2-4E5F-438B-9315-1F900AEE063B}"/>
          </ac:graphicFrameMkLst>
        </pc:graphicFrameChg>
      </pc:sldChg>
      <pc:sldChg chg="mod modShow">
        <pc:chgData name="Matias Rama" userId="bdb996b8-8278-412a-926d-fa225ff77c33" providerId="ADAL" clId="{2BD0D098-3E02-4B61-A83C-F5D17396A4F0}" dt="2020-05-05T23:25:26.884" v="60" actId="729"/>
        <pc:sldMkLst>
          <pc:docMk/>
          <pc:sldMk cId="1365931648" sldId="269"/>
        </pc:sldMkLst>
      </pc:sldChg>
      <pc:sldChg chg="mod modShow">
        <pc:chgData name="Matias Rama" userId="bdb996b8-8278-412a-926d-fa225ff77c33" providerId="ADAL" clId="{2BD0D098-3E02-4B61-A83C-F5D17396A4F0}" dt="2020-05-05T23:25:26.884" v="60" actId="729"/>
        <pc:sldMkLst>
          <pc:docMk/>
          <pc:sldMk cId="377121609" sldId="271"/>
        </pc:sldMkLst>
      </pc:sldChg>
      <pc:sldChg chg="mod modShow">
        <pc:chgData name="Matias Rama" userId="bdb996b8-8278-412a-926d-fa225ff77c33" providerId="ADAL" clId="{2BD0D098-3E02-4B61-A83C-F5D17396A4F0}" dt="2020-05-05T23:25:26.884" v="60" actId="729"/>
        <pc:sldMkLst>
          <pc:docMk/>
          <pc:sldMk cId="3046536109" sldId="272"/>
        </pc:sldMkLst>
      </pc:sldChg>
      <pc:sldChg chg="modSp">
        <pc:chgData name="Matias Rama" userId="bdb996b8-8278-412a-926d-fa225ff77c33" providerId="ADAL" clId="{2BD0D098-3E02-4B61-A83C-F5D17396A4F0}" dt="2020-05-05T23:28:48.649" v="74" actId="12269"/>
        <pc:sldMkLst>
          <pc:docMk/>
          <pc:sldMk cId="468413398" sldId="275"/>
        </pc:sldMkLst>
        <pc:spChg chg="mod">
          <ac:chgData name="Matias Rama" userId="bdb996b8-8278-412a-926d-fa225ff77c33" providerId="ADAL" clId="{2BD0D098-3E02-4B61-A83C-F5D17396A4F0}" dt="2020-05-05T23:26:51.870" v="67" actId="207"/>
          <ac:spMkLst>
            <pc:docMk/>
            <pc:sldMk cId="468413398" sldId="275"/>
            <ac:spMk id="2" creationId="{F48F0BC7-2765-4B9F-95B7-25C8DEB94286}"/>
          </ac:spMkLst>
        </pc:spChg>
        <pc:graphicFrameChg chg="mod">
          <ac:chgData name="Matias Rama" userId="bdb996b8-8278-412a-926d-fa225ff77c33" providerId="ADAL" clId="{2BD0D098-3E02-4B61-A83C-F5D17396A4F0}" dt="2020-05-05T23:28:48.649" v="74" actId="12269"/>
          <ac:graphicFrameMkLst>
            <pc:docMk/>
            <pc:sldMk cId="468413398" sldId="275"/>
            <ac:graphicFrameMk id="4" creationId="{8262950B-9A81-4723-83FE-4D2846AF8928}"/>
          </ac:graphicFrameMkLst>
        </pc:graphicFrameChg>
      </pc:sldChg>
      <pc:sldChg chg="modSp mod">
        <pc:chgData name="Matias Rama" userId="bdb996b8-8278-412a-926d-fa225ff77c33" providerId="ADAL" clId="{2BD0D098-3E02-4B61-A83C-F5D17396A4F0}" dt="2020-05-05T23:16:44.114" v="1" actId="207"/>
        <pc:sldMkLst>
          <pc:docMk/>
          <pc:sldMk cId="157323551" sldId="278"/>
        </pc:sldMkLst>
        <pc:spChg chg="mod">
          <ac:chgData name="Matias Rama" userId="bdb996b8-8278-412a-926d-fa225ff77c33" providerId="ADAL" clId="{2BD0D098-3E02-4B61-A83C-F5D17396A4F0}" dt="2020-05-05T23:16:44.114" v="1" actId="207"/>
          <ac:spMkLst>
            <pc:docMk/>
            <pc:sldMk cId="157323551" sldId="278"/>
            <ac:spMk id="2" creationId="{F2797070-0983-420F-9582-5231D202BE03}"/>
          </ac:spMkLst>
        </pc:spChg>
      </pc:sldChg>
      <pc:sldChg chg="mod modShow">
        <pc:chgData name="Matias Rama" userId="bdb996b8-8278-412a-926d-fa225ff77c33" providerId="ADAL" clId="{2BD0D098-3E02-4B61-A83C-F5D17396A4F0}" dt="2020-05-05T23:23:30.780" v="53" actId="729"/>
        <pc:sldMkLst>
          <pc:docMk/>
          <pc:sldMk cId="51973073" sldId="282"/>
        </pc:sldMkLst>
      </pc:sldChg>
      <pc:sldChg chg="modSp">
        <pc:chgData name="Matias Rama" userId="bdb996b8-8278-412a-926d-fa225ff77c33" providerId="ADAL" clId="{2BD0D098-3E02-4B61-A83C-F5D17396A4F0}" dt="2020-05-05T23:28:08.639" v="73" actId="207"/>
        <pc:sldMkLst>
          <pc:docMk/>
          <pc:sldMk cId="2527620111" sldId="283"/>
        </pc:sldMkLst>
        <pc:spChg chg="mod">
          <ac:chgData name="Matias Rama" userId="bdb996b8-8278-412a-926d-fa225ff77c33" providerId="ADAL" clId="{2BD0D098-3E02-4B61-A83C-F5D17396A4F0}" dt="2020-05-05T23:28:08.639" v="73" actId="207"/>
          <ac:spMkLst>
            <pc:docMk/>
            <pc:sldMk cId="2527620111" sldId="283"/>
            <ac:spMk id="2" creationId="{51AD4A73-C60B-4848-9556-E69900838162}"/>
          </ac:spMkLst>
        </pc:spChg>
      </pc:sldChg>
      <pc:sldChg chg="modSp">
        <pc:chgData name="Matias Rama" userId="bdb996b8-8278-412a-926d-fa225ff77c33" providerId="ADAL" clId="{2BD0D098-3E02-4B61-A83C-F5D17396A4F0}" dt="2020-05-05T23:28:59.667" v="75" actId="207"/>
        <pc:sldMkLst>
          <pc:docMk/>
          <pc:sldMk cId="735240679" sldId="284"/>
        </pc:sldMkLst>
        <pc:spChg chg="mod">
          <ac:chgData name="Matias Rama" userId="bdb996b8-8278-412a-926d-fa225ff77c33" providerId="ADAL" clId="{2BD0D098-3E02-4B61-A83C-F5D17396A4F0}" dt="2020-05-05T23:28:59.667" v="75" actId="207"/>
          <ac:spMkLst>
            <pc:docMk/>
            <pc:sldMk cId="735240679" sldId="284"/>
            <ac:spMk id="2" creationId="{5CC08565-E523-402D-8060-ED207E62484C}"/>
          </ac:spMkLst>
        </pc:spChg>
      </pc:sldChg>
      <pc:sldChg chg="modSp">
        <pc:chgData name="Matias Rama" userId="bdb996b8-8278-412a-926d-fa225ff77c33" providerId="ADAL" clId="{2BD0D098-3E02-4B61-A83C-F5D17396A4F0}" dt="2020-05-05T23:17:09.475" v="10" actId="207"/>
        <pc:sldMkLst>
          <pc:docMk/>
          <pc:sldMk cId="1650762677" sldId="286"/>
        </pc:sldMkLst>
        <pc:spChg chg="mod">
          <ac:chgData name="Matias Rama" userId="bdb996b8-8278-412a-926d-fa225ff77c33" providerId="ADAL" clId="{2BD0D098-3E02-4B61-A83C-F5D17396A4F0}" dt="2020-05-05T23:16:50.221" v="2" actId="207"/>
          <ac:spMkLst>
            <pc:docMk/>
            <pc:sldMk cId="1650762677" sldId="286"/>
            <ac:spMk id="2" creationId="{459183BF-842E-481F-BB2C-25BCC0AD1B5B}"/>
          </ac:spMkLst>
        </pc:spChg>
        <pc:spChg chg="mod">
          <ac:chgData name="Matias Rama" userId="bdb996b8-8278-412a-926d-fa225ff77c33" providerId="ADAL" clId="{2BD0D098-3E02-4B61-A83C-F5D17396A4F0}" dt="2020-05-05T23:17:09.475" v="10" actId="207"/>
          <ac:spMkLst>
            <pc:docMk/>
            <pc:sldMk cId="1650762677" sldId="286"/>
            <ac:spMk id="4" creationId="{7A4351E9-5374-4D9E-A1E0-F6ECD4AFCCE8}"/>
          </ac:spMkLst>
        </pc:spChg>
      </pc:sldChg>
      <pc:sldChg chg="modSp mod modShow">
        <pc:chgData name="Matias Rama" userId="bdb996b8-8278-412a-926d-fa225ff77c33" providerId="ADAL" clId="{2BD0D098-3E02-4B61-A83C-F5D17396A4F0}" dt="2020-05-05T23:24:52.153" v="59" actId="207"/>
        <pc:sldMkLst>
          <pc:docMk/>
          <pc:sldMk cId="97902756" sldId="290"/>
        </pc:sldMkLst>
        <pc:spChg chg="mod">
          <ac:chgData name="Matias Rama" userId="bdb996b8-8278-412a-926d-fa225ff77c33" providerId="ADAL" clId="{2BD0D098-3E02-4B61-A83C-F5D17396A4F0}" dt="2020-05-05T23:24:20.128" v="56" actId="207"/>
          <ac:spMkLst>
            <pc:docMk/>
            <pc:sldMk cId="97902756" sldId="290"/>
            <ac:spMk id="2" creationId="{33B9DDE1-3003-42B1-8E8A-97D1CC907171}"/>
          </ac:spMkLst>
        </pc:spChg>
        <pc:spChg chg="mod">
          <ac:chgData name="Matias Rama" userId="bdb996b8-8278-412a-926d-fa225ff77c33" providerId="ADAL" clId="{2BD0D098-3E02-4B61-A83C-F5D17396A4F0}" dt="2020-05-05T23:24:52.153" v="59" actId="207"/>
          <ac:spMkLst>
            <pc:docMk/>
            <pc:sldMk cId="97902756" sldId="290"/>
            <ac:spMk id="3" creationId="{4EEA8E66-A2F0-4D7E-A69C-C2C16A1ABD7F}"/>
          </ac:spMkLst>
        </pc:spChg>
      </pc:sldChg>
      <pc:sldChg chg="mod modShow">
        <pc:chgData name="Matias Rama" userId="bdb996b8-8278-412a-926d-fa225ff77c33" providerId="ADAL" clId="{2BD0D098-3E02-4B61-A83C-F5D17396A4F0}" dt="2020-05-05T23:26:39.782" v="64" actId="729"/>
        <pc:sldMkLst>
          <pc:docMk/>
          <pc:sldMk cId="925428964" sldId="383"/>
        </pc:sldMkLst>
      </pc:sldChg>
      <pc:sldChg chg="modSp">
        <pc:chgData name="Matias Rama" userId="bdb996b8-8278-412a-926d-fa225ff77c33" providerId="ADAL" clId="{2BD0D098-3E02-4B61-A83C-F5D17396A4F0}" dt="2020-05-05T23:25:42.679" v="62" actId="207"/>
        <pc:sldMkLst>
          <pc:docMk/>
          <pc:sldMk cId="245204342" sldId="426"/>
        </pc:sldMkLst>
        <pc:spChg chg="mod">
          <ac:chgData name="Matias Rama" userId="bdb996b8-8278-412a-926d-fa225ff77c33" providerId="ADAL" clId="{2BD0D098-3E02-4B61-A83C-F5D17396A4F0}" dt="2020-05-05T23:25:42.679" v="62" actId="207"/>
          <ac:spMkLst>
            <pc:docMk/>
            <pc:sldMk cId="245204342" sldId="426"/>
            <ac:spMk id="2" creationId="{00000000-0000-0000-0000-000000000000}"/>
          </ac:spMkLst>
        </pc:spChg>
      </pc:sldChg>
      <pc:sldChg chg="modSp mod modShow">
        <pc:chgData name="Matias Rama" userId="bdb996b8-8278-412a-926d-fa225ff77c33" providerId="ADAL" clId="{2BD0D098-3E02-4B61-A83C-F5D17396A4F0}" dt="2020-05-05T23:19:41.332" v="27" actId="729"/>
        <pc:sldMkLst>
          <pc:docMk/>
          <pc:sldMk cId="668314325" sldId="428"/>
        </pc:sldMkLst>
        <pc:spChg chg="mod">
          <ac:chgData name="Matias Rama" userId="bdb996b8-8278-412a-926d-fa225ff77c33" providerId="ADAL" clId="{2BD0D098-3E02-4B61-A83C-F5D17396A4F0}" dt="2020-05-05T23:18:58.761" v="25" actId="6549"/>
          <ac:spMkLst>
            <pc:docMk/>
            <pc:sldMk cId="668314325" sldId="428"/>
            <ac:spMk id="2" creationId="{FBDBB62B-C336-4668-8921-A2B97F1BE8F0}"/>
          </ac:spMkLst>
        </pc:spChg>
      </pc:sldChg>
      <pc:sldChg chg="modSp">
        <pc:chgData name="Matias Rama" userId="bdb996b8-8278-412a-926d-fa225ff77c33" providerId="ADAL" clId="{2BD0D098-3E02-4B61-A83C-F5D17396A4F0}" dt="2020-05-05T23:29:04.328" v="76" actId="207"/>
        <pc:sldMkLst>
          <pc:docMk/>
          <pc:sldMk cId="1797024943" sldId="430"/>
        </pc:sldMkLst>
        <pc:spChg chg="mod">
          <ac:chgData name="Matias Rama" userId="bdb996b8-8278-412a-926d-fa225ff77c33" providerId="ADAL" clId="{2BD0D098-3E02-4B61-A83C-F5D17396A4F0}" dt="2020-05-05T23:29:04.328" v="76" actId="207"/>
          <ac:spMkLst>
            <pc:docMk/>
            <pc:sldMk cId="1797024943" sldId="430"/>
            <ac:spMk id="2" creationId="{00000000-0000-0000-0000-000000000000}"/>
          </ac:spMkLst>
        </pc:spChg>
      </pc:sldChg>
      <pc:sldChg chg="add">
        <pc:chgData name="Matias Rama" userId="bdb996b8-8278-412a-926d-fa225ff77c33" providerId="ADAL" clId="{2BD0D098-3E02-4B61-A83C-F5D17396A4F0}" dt="2020-05-05T23:19:33.305" v="26" actId="22"/>
        <pc:sldMkLst>
          <pc:docMk/>
          <pc:sldMk cId="1420796325" sldId="436"/>
        </pc:sldMkLst>
      </pc:sldChg>
      <pc:sldChg chg="addSp modSp add mod">
        <pc:chgData name="Matias Rama" userId="bdb996b8-8278-412a-926d-fa225ff77c33" providerId="ADAL" clId="{2BD0D098-3E02-4B61-A83C-F5D17396A4F0}" dt="2020-05-05T23:23:17.780" v="52" actId="20577"/>
        <pc:sldMkLst>
          <pc:docMk/>
          <pc:sldMk cId="1498918327" sldId="437"/>
        </pc:sldMkLst>
        <pc:spChg chg="mod">
          <ac:chgData name="Matias Rama" userId="bdb996b8-8278-412a-926d-fa225ff77c33" providerId="ADAL" clId="{2BD0D098-3E02-4B61-A83C-F5D17396A4F0}" dt="2020-05-05T23:21:01.269" v="31" actId="14100"/>
          <ac:spMkLst>
            <pc:docMk/>
            <pc:sldMk cId="1498918327" sldId="437"/>
            <ac:spMk id="7" creationId="{69BFB301-133C-4990-B1DE-300B4A237B71}"/>
          </ac:spMkLst>
        </pc:spChg>
        <pc:spChg chg="add mod">
          <ac:chgData name="Matias Rama" userId="bdb996b8-8278-412a-926d-fa225ff77c33" providerId="ADAL" clId="{2BD0D098-3E02-4B61-A83C-F5D17396A4F0}" dt="2020-05-05T23:23:17.780" v="52" actId="20577"/>
          <ac:spMkLst>
            <pc:docMk/>
            <pc:sldMk cId="1498918327" sldId="437"/>
            <ac:spMk id="18" creationId="{42DA3597-5790-4ABB-9CDF-A5AFD183069B}"/>
          </ac:spMkLst>
        </pc:spChg>
        <pc:cxnChg chg="add mod">
          <ac:chgData name="Matias Rama" userId="bdb996b8-8278-412a-926d-fa225ff77c33" providerId="ADAL" clId="{2BD0D098-3E02-4B61-A83C-F5D17396A4F0}" dt="2020-05-05T23:23:00.935" v="35" actId="1076"/>
          <ac:cxnSpMkLst>
            <pc:docMk/>
            <pc:sldMk cId="1498918327" sldId="437"/>
            <ac:cxnSpMk id="6" creationId="{7F6B434D-7083-4503-92F6-C1EBA95DF68D}"/>
          </ac:cxnSpMkLst>
        </pc:cxnChg>
        <pc:cxnChg chg="add mod">
          <ac:chgData name="Matias Rama" userId="bdb996b8-8278-412a-926d-fa225ff77c33" providerId="ADAL" clId="{2BD0D098-3E02-4B61-A83C-F5D17396A4F0}" dt="2020-05-05T23:23:06.868" v="38" actId="14100"/>
          <ac:cxnSpMkLst>
            <pc:docMk/>
            <pc:sldMk cId="1498918327" sldId="437"/>
            <ac:cxnSpMk id="8" creationId="{AFA5A8EB-7E97-486E-ACF6-D2AF417B58F6}"/>
          </ac:cxnSpMkLst>
        </pc:cxnChg>
      </pc:sldChg>
      <pc:sldChg chg="add">
        <pc:chgData name="Matias Rama" userId="bdb996b8-8278-412a-926d-fa225ff77c33" providerId="ADAL" clId="{2BD0D098-3E02-4B61-A83C-F5D17396A4F0}" dt="2020-05-05T23:25:30.464" v="61" actId="22"/>
        <pc:sldMkLst>
          <pc:docMk/>
          <pc:sldMk cId="3149689510" sldId="438"/>
        </pc:sldMkLst>
      </pc:sldChg>
      <pc:sldChg chg="add">
        <pc:chgData name="Matias Rama" userId="bdb996b8-8278-412a-926d-fa225ff77c33" providerId="ADAL" clId="{2BD0D098-3E02-4B61-A83C-F5D17396A4F0}" dt="2020-05-05T23:25:30.464" v="61" actId="22"/>
        <pc:sldMkLst>
          <pc:docMk/>
          <pc:sldMk cId="2518910473" sldId="439"/>
        </pc:sldMkLst>
      </pc:sldChg>
      <pc:sldChg chg="add">
        <pc:chgData name="Matias Rama" userId="bdb996b8-8278-412a-926d-fa225ff77c33" providerId="ADAL" clId="{2BD0D098-3E02-4B61-A83C-F5D17396A4F0}" dt="2020-05-05T23:25:30.464" v="61" actId="22"/>
        <pc:sldMkLst>
          <pc:docMk/>
          <pc:sldMk cId="3784519312" sldId="440"/>
        </pc:sldMkLst>
      </pc:sldChg>
      <pc:sldChg chg="add ord">
        <pc:chgData name="Matias Rama" userId="bdb996b8-8278-412a-926d-fa225ff77c33" providerId="ADAL" clId="{2BD0D098-3E02-4B61-A83C-F5D17396A4F0}" dt="2020-05-05T23:26:41.746" v="66"/>
        <pc:sldMkLst>
          <pc:docMk/>
          <pc:sldMk cId="935327009" sldId="441"/>
        </pc:sldMkLst>
      </pc:sldChg>
    </pc:docChg>
  </pc:docChgLst>
  <pc:docChgLst>
    <pc:chgData name="Rishabh Mathur" userId="085a90ad-ff62-452d-9cc6-fb668aecc57d" providerId="ADAL" clId="{C5F40996-F0E1-4C12-A42E-9E8B0DC8CF36}"/>
    <pc:docChg chg="modSld">
      <pc:chgData name="Rishabh Mathur" userId="085a90ad-ff62-452d-9cc6-fb668aecc57d" providerId="ADAL" clId="{C5F40996-F0E1-4C12-A42E-9E8B0DC8CF36}" dt="2020-05-01T17:57:24.122" v="0" actId="6549"/>
      <pc:docMkLst>
        <pc:docMk/>
      </pc:docMkLst>
      <pc:sldChg chg="modSp mod">
        <pc:chgData name="Rishabh Mathur" userId="085a90ad-ff62-452d-9cc6-fb668aecc57d" providerId="ADAL" clId="{C5F40996-F0E1-4C12-A42E-9E8B0DC8CF36}" dt="2020-05-01T17:57:24.122" v="0" actId="6549"/>
        <pc:sldMkLst>
          <pc:docMk/>
          <pc:sldMk cId="157323551" sldId="278"/>
        </pc:sldMkLst>
        <pc:spChg chg="mod">
          <ac:chgData name="Rishabh Mathur" userId="085a90ad-ff62-452d-9cc6-fb668aecc57d" providerId="ADAL" clId="{C5F40996-F0E1-4C12-A42E-9E8B0DC8CF36}" dt="2020-05-01T17:57:24.122" v="0" actId="6549"/>
          <ac:spMkLst>
            <pc:docMk/>
            <pc:sldMk cId="157323551" sldId="278"/>
            <ac:spMk id="2" creationId="{F2797070-0983-420F-9582-5231D202BE03}"/>
          </ac:spMkLst>
        </pc:spChg>
      </pc:sldChg>
    </pc:docChg>
  </pc:docChgLst>
  <pc:docChgLst>
    <pc:chgData name="Christopher Weaver" userId="2d47d5c7-389a-4b91-8fc5-dfad12ad20c7" providerId="ADAL" clId="{719C1775-9ADC-4E95-B5E6-6E58AC4C6808}"/>
    <pc:docChg chg="modSld">
      <pc:chgData name="Christopher Weaver" userId="2d47d5c7-389a-4b91-8fc5-dfad12ad20c7" providerId="ADAL" clId="{719C1775-9ADC-4E95-B5E6-6E58AC4C6808}" dt="2021-07-29T19:21:42.646" v="0" actId="729"/>
      <pc:docMkLst>
        <pc:docMk/>
      </pc:docMkLst>
      <pc:sldChg chg="mod modShow">
        <pc:chgData name="Christopher Weaver" userId="2d47d5c7-389a-4b91-8fc5-dfad12ad20c7" providerId="ADAL" clId="{719C1775-9ADC-4E95-B5E6-6E58AC4C6808}" dt="2021-07-29T19:21:42.646" v="0" actId="729"/>
        <pc:sldMkLst>
          <pc:docMk/>
          <pc:sldMk cId="97902756" sldId="290"/>
        </pc:sldMkLst>
      </pc:sldChg>
    </pc:docChg>
  </pc:docChgLst>
  <pc:docChgLst>
    <pc:chgData name="Christopher Weaver" userId="2d47d5c7-389a-4b91-8fc5-dfad12ad20c7" providerId="ADAL" clId="{12D6B5F0-C732-49EA-95DF-E1B8E7417EBE}"/>
    <pc:docChg chg="undo custSel addSld delSld modSld">
      <pc:chgData name="Christopher Weaver" userId="2d47d5c7-389a-4b91-8fc5-dfad12ad20c7" providerId="ADAL" clId="{12D6B5F0-C732-49EA-95DF-E1B8E7417EBE}" dt="2021-10-12T17:47:22.202" v="540"/>
      <pc:docMkLst>
        <pc:docMk/>
      </pc:docMkLst>
      <pc:sldChg chg="addSp delSp modSp add del mod modNotesTx">
        <pc:chgData name="Christopher Weaver" userId="2d47d5c7-389a-4b91-8fc5-dfad12ad20c7" providerId="ADAL" clId="{12D6B5F0-C732-49EA-95DF-E1B8E7417EBE}" dt="2021-10-12T17:47:22.202" v="540"/>
        <pc:sldMkLst>
          <pc:docMk/>
          <pc:sldMk cId="1058504613" sldId="2000"/>
        </pc:sldMkLst>
        <pc:spChg chg="del mod">
          <ac:chgData name="Christopher Weaver" userId="2d47d5c7-389a-4b91-8fc5-dfad12ad20c7" providerId="ADAL" clId="{12D6B5F0-C732-49EA-95DF-E1B8E7417EBE}" dt="2021-10-12T15:53:31.624" v="10" actId="478"/>
          <ac:spMkLst>
            <pc:docMk/>
            <pc:sldMk cId="1058504613" sldId="2000"/>
            <ac:spMk id="3" creationId="{F61B7876-B46F-4F0A-98BF-69A30041D484}"/>
          </ac:spMkLst>
        </pc:spChg>
        <pc:graphicFrameChg chg="add mod modGraphic">
          <ac:chgData name="Christopher Weaver" userId="2d47d5c7-389a-4b91-8fc5-dfad12ad20c7" providerId="ADAL" clId="{12D6B5F0-C732-49EA-95DF-E1B8E7417EBE}" dt="2021-10-12T16:22:34.613" v="146" actId="1076"/>
          <ac:graphicFrameMkLst>
            <pc:docMk/>
            <pc:sldMk cId="1058504613" sldId="2000"/>
            <ac:graphicFrameMk id="4" creationId="{113BAF70-50C6-489A-AF55-A5410ABA21D3}"/>
          </ac:graphicFrameMkLst>
        </pc:graphicFrameChg>
        <pc:picChg chg="mod">
          <ac:chgData name="Christopher Weaver" userId="2d47d5c7-389a-4b91-8fc5-dfad12ad20c7" providerId="ADAL" clId="{12D6B5F0-C732-49EA-95DF-E1B8E7417EBE}" dt="2021-10-12T16:14:58.976" v="145" actId="1076"/>
          <ac:picMkLst>
            <pc:docMk/>
            <pc:sldMk cId="1058504613" sldId="2000"/>
            <ac:picMk id="1026" creationId="{03F78EA1-C5DA-4A85-B10C-E1B7115FA7B7}"/>
          </ac:picMkLst>
        </pc:picChg>
      </pc:sldChg>
      <pc:sldChg chg="addSp">
        <pc:chgData name="Christopher Weaver" userId="2d47d5c7-389a-4b91-8fc5-dfad12ad20c7" providerId="ADAL" clId="{12D6B5F0-C732-49EA-95DF-E1B8E7417EBE}" dt="2021-10-12T15:40:32.917" v="1"/>
        <pc:sldMkLst>
          <pc:docMk/>
          <pc:sldMk cId="1120769661" sldId="2000"/>
        </pc:sldMkLst>
        <pc:picChg chg="add">
          <ac:chgData name="Christopher Weaver" userId="2d47d5c7-389a-4b91-8fc5-dfad12ad20c7" providerId="ADAL" clId="{12D6B5F0-C732-49EA-95DF-E1B8E7417EBE}" dt="2021-10-12T15:40:32.917" v="1"/>
          <ac:picMkLst>
            <pc:docMk/>
            <pc:sldMk cId="1120769661" sldId="2000"/>
            <ac:picMk id="1026" creationId="{03F78EA1-C5DA-4A85-B10C-E1B7115FA7B7}"/>
          </ac:picMkLst>
        </pc:picChg>
      </pc:sldChg>
    </pc:docChg>
  </pc:docChgLst>
  <pc:docChgLst>
    <pc:chgData name="Jeffrey Sonola" userId="S::jsonola@microsoft.com::cd9df610-0224-4b3f-8054-17d9a3117f3f" providerId="AD" clId="Web-{2EDB3E84-9836-D121-714C-09FD10B2CC80}"/>
    <pc:docChg chg="modSld">
      <pc:chgData name="Jeffrey Sonola" userId="S::jsonola@microsoft.com::cd9df610-0224-4b3f-8054-17d9a3117f3f" providerId="AD" clId="Web-{2EDB3E84-9836-D121-714C-09FD10B2CC80}" dt="2021-09-23T01:59:11.505" v="32" actId="14100"/>
      <pc:docMkLst>
        <pc:docMk/>
      </pc:docMkLst>
      <pc:sldChg chg="addSp modSp modNotes">
        <pc:chgData name="Jeffrey Sonola" userId="S::jsonola@microsoft.com::cd9df610-0224-4b3f-8054-17d9a3117f3f" providerId="AD" clId="Web-{2EDB3E84-9836-D121-714C-09FD10B2CC80}" dt="2021-09-23T01:51:21.443" v="17" actId="1076"/>
        <pc:sldMkLst>
          <pc:docMk/>
          <pc:sldMk cId="544132408" sldId="1995"/>
        </pc:sldMkLst>
        <pc:spChg chg="add mod">
          <ac:chgData name="Jeffrey Sonola" userId="S::jsonola@microsoft.com::cd9df610-0224-4b3f-8054-17d9a3117f3f" providerId="AD" clId="Web-{2EDB3E84-9836-D121-714C-09FD10B2CC80}" dt="2021-09-23T01:51:21.443" v="17" actId="1076"/>
          <ac:spMkLst>
            <pc:docMk/>
            <pc:sldMk cId="544132408" sldId="1995"/>
            <ac:spMk id="6" creationId="{3CAF6BD6-F8F5-42B2-AFC0-F0FF2E5F8320}"/>
          </ac:spMkLst>
        </pc:spChg>
        <pc:picChg chg="add mod">
          <ac:chgData name="Jeffrey Sonola" userId="S::jsonola@microsoft.com::cd9df610-0224-4b3f-8054-17d9a3117f3f" providerId="AD" clId="Web-{2EDB3E84-9836-D121-714C-09FD10B2CC80}" dt="2021-09-23T01:49:26.144" v="3" actId="14100"/>
          <ac:picMkLst>
            <pc:docMk/>
            <pc:sldMk cId="544132408" sldId="1995"/>
            <ac:picMk id="4" creationId="{4F092595-6A96-4A69-8752-D911787297F1}"/>
          </ac:picMkLst>
        </pc:picChg>
        <pc:cxnChg chg="add mod">
          <ac:chgData name="Jeffrey Sonola" userId="S::jsonola@microsoft.com::cd9df610-0224-4b3f-8054-17d9a3117f3f" providerId="AD" clId="Web-{2EDB3E84-9836-D121-714C-09FD10B2CC80}" dt="2021-09-23T01:51:03.271" v="10" actId="1076"/>
          <ac:cxnSpMkLst>
            <pc:docMk/>
            <pc:sldMk cId="544132408" sldId="1995"/>
            <ac:cxnSpMk id="8" creationId="{5C2CC812-0661-41B9-9D1E-BBACE34D29B5}"/>
          </ac:cxnSpMkLst>
        </pc:cxnChg>
      </pc:sldChg>
      <pc:sldChg chg="addSp delSp modSp modNotes">
        <pc:chgData name="Jeffrey Sonola" userId="S::jsonola@microsoft.com::cd9df610-0224-4b3f-8054-17d9a3117f3f" providerId="AD" clId="Web-{2EDB3E84-9836-D121-714C-09FD10B2CC80}" dt="2021-09-23T01:59:11.505" v="32" actId="14100"/>
        <pc:sldMkLst>
          <pc:docMk/>
          <pc:sldMk cId="2270666082" sldId="1997"/>
        </pc:sldMkLst>
        <pc:picChg chg="add del mod">
          <ac:chgData name="Jeffrey Sonola" userId="S::jsonola@microsoft.com::cd9df610-0224-4b3f-8054-17d9a3117f3f" providerId="AD" clId="Web-{2EDB3E84-9836-D121-714C-09FD10B2CC80}" dt="2021-09-23T01:57:59.300" v="26"/>
          <ac:picMkLst>
            <pc:docMk/>
            <pc:sldMk cId="2270666082" sldId="1997"/>
            <ac:picMk id="4" creationId="{DEC70084-66F8-4979-AAF6-CABCE841884F}"/>
          </ac:picMkLst>
        </pc:picChg>
        <pc:picChg chg="add mod">
          <ac:chgData name="Jeffrey Sonola" userId="S::jsonola@microsoft.com::cd9df610-0224-4b3f-8054-17d9a3117f3f" providerId="AD" clId="Web-{2EDB3E84-9836-D121-714C-09FD10B2CC80}" dt="2021-09-23T01:59:11.505" v="32" actId="14100"/>
          <ac:picMkLst>
            <pc:docMk/>
            <pc:sldMk cId="2270666082" sldId="1997"/>
            <ac:picMk id="5" creationId="{E25BB223-83B7-481A-A4CA-4D533D5D66DE}"/>
          </ac:picMkLst>
        </pc:picChg>
      </pc:sldChg>
    </pc:docChg>
  </pc:docChgLst>
  <pc:docChgLst>
    <pc:chgData name="Christopher Weaver" userId="2d47d5c7-389a-4b91-8fc5-dfad12ad20c7" providerId="ADAL" clId="{831948C7-F771-45D4-9A85-754FD7064409}"/>
    <pc:docChg chg="delSld">
      <pc:chgData name="Christopher Weaver" userId="2d47d5c7-389a-4b91-8fc5-dfad12ad20c7" providerId="ADAL" clId="{831948C7-F771-45D4-9A85-754FD7064409}" dt="2020-07-31T19:41:35.149" v="5" actId="2696"/>
      <pc:docMkLst>
        <pc:docMk/>
      </pc:docMkLst>
      <pc:sldChg chg="del">
        <pc:chgData name="Christopher Weaver" userId="2d47d5c7-389a-4b91-8fc5-dfad12ad20c7" providerId="ADAL" clId="{831948C7-F771-45D4-9A85-754FD7064409}" dt="2020-07-31T19:40:52.593" v="2" actId="2696"/>
        <pc:sldMkLst>
          <pc:docMk/>
          <pc:sldMk cId="1365931648" sldId="269"/>
        </pc:sldMkLst>
      </pc:sldChg>
      <pc:sldChg chg="del">
        <pc:chgData name="Christopher Weaver" userId="2d47d5c7-389a-4b91-8fc5-dfad12ad20c7" providerId="ADAL" clId="{831948C7-F771-45D4-9A85-754FD7064409}" dt="2020-07-31T19:40:55.785" v="3" actId="2696"/>
        <pc:sldMkLst>
          <pc:docMk/>
          <pc:sldMk cId="377121609" sldId="271"/>
        </pc:sldMkLst>
      </pc:sldChg>
      <pc:sldChg chg="del">
        <pc:chgData name="Christopher Weaver" userId="2d47d5c7-389a-4b91-8fc5-dfad12ad20c7" providerId="ADAL" clId="{831948C7-F771-45D4-9A85-754FD7064409}" dt="2020-07-31T19:40:58.594" v="4" actId="2696"/>
        <pc:sldMkLst>
          <pc:docMk/>
          <pc:sldMk cId="3046536109" sldId="272"/>
        </pc:sldMkLst>
      </pc:sldChg>
      <pc:sldChg chg="del">
        <pc:chgData name="Christopher Weaver" userId="2d47d5c7-389a-4b91-8fc5-dfad12ad20c7" providerId="ADAL" clId="{831948C7-F771-45D4-9A85-754FD7064409}" dt="2020-07-31T19:40:39.005" v="1" actId="2696"/>
        <pc:sldMkLst>
          <pc:docMk/>
          <pc:sldMk cId="51973073" sldId="282"/>
        </pc:sldMkLst>
      </pc:sldChg>
      <pc:sldChg chg="del">
        <pc:chgData name="Christopher Weaver" userId="2d47d5c7-389a-4b91-8fc5-dfad12ad20c7" providerId="ADAL" clId="{831948C7-F771-45D4-9A85-754FD7064409}" dt="2020-07-31T19:41:35.149" v="5" actId="2696"/>
        <pc:sldMkLst>
          <pc:docMk/>
          <pc:sldMk cId="925428964" sldId="383"/>
        </pc:sldMkLst>
      </pc:sldChg>
      <pc:sldChg chg="del">
        <pc:chgData name="Christopher Weaver" userId="2d47d5c7-389a-4b91-8fc5-dfad12ad20c7" providerId="ADAL" clId="{831948C7-F771-45D4-9A85-754FD7064409}" dt="2020-07-31T19:35:21.693" v="0" actId="2696"/>
        <pc:sldMkLst>
          <pc:docMk/>
          <pc:sldMk cId="668314325" sldId="428"/>
        </pc:sldMkLst>
      </pc:sldChg>
    </pc:docChg>
  </pc:docChgLst>
  <pc:docChgLst>
    <pc:chgData clId="Web-{8EF4E4DD-E8A4-7A6B-B3A7-97175B50E7C5}"/>
    <pc:docChg chg="modSld">
      <pc:chgData name="" userId="" providerId="" clId="Web-{8EF4E4DD-E8A4-7A6B-B3A7-97175B50E7C5}" dt="2020-11-03T02:14:29.198" v="11" actId="20577"/>
      <pc:docMkLst>
        <pc:docMk/>
      </pc:docMkLst>
      <pc:sldChg chg="modSp">
        <pc:chgData name="" userId="" providerId="" clId="Web-{8EF4E4DD-E8A4-7A6B-B3A7-97175B50E7C5}" dt="2020-11-03T02:14:29.198" v="11" actId="20577"/>
        <pc:sldMkLst>
          <pc:docMk/>
          <pc:sldMk cId="157323551" sldId="278"/>
        </pc:sldMkLst>
        <pc:spChg chg="mod">
          <ac:chgData name="" userId="" providerId="" clId="Web-{8EF4E4DD-E8A4-7A6B-B3A7-97175B50E7C5}" dt="2020-11-03T02:14:29.198" v="11" actId="20577"/>
          <ac:spMkLst>
            <pc:docMk/>
            <pc:sldMk cId="157323551" sldId="278"/>
            <ac:spMk id="2" creationId="{F2797070-0983-420F-9582-5231D202BE03}"/>
          </ac:spMkLst>
        </pc:spChg>
      </pc:sldChg>
    </pc:docChg>
  </pc:docChgLst>
  <pc:docChgLst>
    <pc:chgData name="Christopher Weaver" userId="2d47d5c7-389a-4b91-8fc5-dfad12ad20c7" providerId="ADAL" clId="{27AD611D-9665-4A3B-ABFF-0025EBD74500}"/>
    <pc:docChg chg="undo custSel addSld delSld modSld">
      <pc:chgData name="Christopher Weaver" userId="2d47d5c7-389a-4b91-8fc5-dfad12ad20c7" providerId="ADAL" clId="{27AD611D-9665-4A3B-ABFF-0025EBD74500}" dt="2020-07-31T14:49:14.105" v="223" actId="255"/>
      <pc:docMkLst>
        <pc:docMk/>
      </pc:docMkLst>
      <pc:sldChg chg="addSp delSp modSp del mod modNotesTx">
        <pc:chgData name="Christopher Weaver" userId="2d47d5c7-389a-4b91-8fc5-dfad12ad20c7" providerId="ADAL" clId="{27AD611D-9665-4A3B-ABFF-0025EBD74500}" dt="2020-07-31T14:42:12.591" v="36" actId="2696"/>
        <pc:sldMkLst>
          <pc:docMk/>
          <pc:sldMk cId="245204342" sldId="426"/>
        </pc:sldMkLst>
        <pc:spChg chg="add mod">
          <ac:chgData name="Christopher Weaver" userId="2d47d5c7-389a-4b91-8fc5-dfad12ad20c7" providerId="ADAL" clId="{27AD611D-9665-4A3B-ABFF-0025EBD74500}" dt="2020-07-31T14:42:11.941" v="34" actId="12"/>
          <ac:spMkLst>
            <pc:docMk/>
            <pc:sldMk cId="245204342" sldId="426"/>
            <ac:spMk id="3" creationId="{D9D44DB1-9B2E-416D-9E40-14C67D17A745}"/>
          </ac:spMkLst>
        </pc:spChg>
        <pc:spChg chg="del">
          <ac:chgData name="Christopher Weaver" userId="2d47d5c7-389a-4b91-8fc5-dfad12ad20c7" providerId="ADAL" clId="{27AD611D-9665-4A3B-ABFF-0025EBD74500}" dt="2020-07-31T14:41:49.099" v="25" actId="478"/>
          <ac:spMkLst>
            <pc:docMk/>
            <pc:sldMk cId="245204342" sldId="426"/>
            <ac:spMk id="5" creationId="{EB7CAB9A-E1FC-4C66-A784-57C87BB61FD9}"/>
          </ac:spMkLst>
        </pc:spChg>
      </pc:sldChg>
      <pc:sldChg chg="addSp delSp modSp mod modNotesTx">
        <pc:chgData name="Christopher Weaver" userId="2d47d5c7-389a-4b91-8fc5-dfad12ad20c7" providerId="ADAL" clId="{27AD611D-9665-4A3B-ABFF-0025EBD74500}" dt="2020-07-31T14:49:14.105" v="223" actId="255"/>
        <pc:sldMkLst>
          <pc:docMk/>
          <pc:sldMk cId="1797024943" sldId="430"/>
        </pc:sldMkLst>
        <pc:spChg chg="del">
          <ac:chgData name="Christopher Weaver" userId="2d47d5c7-389a-4b91-8fc5-dfad12ad20c7" providerId="ADAL" clId="{27AD611D-9665-4A3B-ABFF-0025EBD74500}" dt="2020-07-31T14:47:20.453" v="184" actId="478"/>
          <ac:spMkLst>
            <pc:docMk/>
            <pc:sldMk cId="1797024943" sldId="430"/>
            <ac:spMk id="2" creationId="{00000000-0000-0000-0000-000000000000}"/>
          </ac:spMkLst>
        </pc:spChg>
        <pc:spChg chg="add mod">
          <ac:chgData name="Christopher Weaver" userId="2d47d5c7-389a-4b91-8fc5-dfad12ad20c7" providerId="ADAL" clId="{27AD611D-9665-4A3B-ABFF-0025EBD74500}" dt="2020-07-31T14:49:14.105" v="223" actId="255"/>
          <ac:spMkLst>
            <pc:docMk/>
            <pc:sldMk cId="1797024943" sldId="430"/>
            <ac:spMk id="3" creationId="{5B413F10-04F5-4E41-94DF-17AF736E4BF2}"/>
          </ac:spMkLst>
        </pc:spChg>
        <pc:spChg chg="del mod">
          <ac:chgData name="Christopher Weaver" userId="2d47d5c7-389a-4b91-8fc5-dfad12ad20c7" providerId="ADAL" clId="{27AD611D-9665-4A3B-ABFF-0025EBD74500}" dt="2020-07-31T14:48:28.987" v="217" actId="478"/>
          <ac:spMkLst>
            <pc:docMk/>
            <pc:sldMk cId="1797024943" sldId="430"/>
            <ac:spMk id="5" creationId="{F1D3AA45-34A3-4F8B-9762-A515390A0F8D}"/>
          </ac:spMkLst>
        </pc:spChg>
        <pc:spChg chg="add mod">
          <ac:chgData name="Christopher Weaver" userId="2d47d5c7-389a-4b91-8fc5-dfad12ad20c7" providerId="ADAL" clId="{27AD611D-9665-4A3B-ABFF-0025EBD74500}" dt="2020-07-31T14:47:28.624" v="186" actId="1076"/>
          <ac:spMkLst>
            <pc:docMk/>
            <pc:sldMk cId="1797024943" sldId="430"/>
            <ac:spMk id="6" creationId="{DEADB666-7BE0-46B9-B078-35C2567FA132}"/>
          </ac:spMkLst>
        </pc:spChg>
        <pc:spChg chg="add del mod">
          <ac:chgData name="Christopher Weaver" userId="2d47d5c7-389a-4b91-8fc5-dfad12ad20c7" providerId="ADAL" clId="{27AD611D-9665-4A3B-ABFF-0025EBD74500}" dt="2020-07-31T14:47:22.695" v="185" actId="478"/>
          <ac:spMkLst>
            <pc:docMk/>
            <pc:sldMk cId="1797024943" sldId="430"/>
            <ac:spMk id="7" creationId="{B10380E8-3FF7-4B99-8EDF-2AA592FA7EDF}"/>
          </ac:spMkLst>
        </pc:spChg>
        <pc:spChg chg="add del mod">
          <ac:chgData name="Christopher Weaver" userId="2d47d5c7-389a-4b91-8fc5-dfad12ad20c7" providerId="ADAL" clId="{27AD611D-9665-4A3B-ABFF-0025EBD74500}" dt="2020-07-31T14:48:37.557" v="219" actId="478"/>
          <ac:spMkLst>
            <pc:docMk/>
            <pc:sldMk cId="1797024943" sldId="430"/>
            <ac:spMk id="9" creationId="{1F9AE1FE-F409-49EC-B776-A75383F69A73}"/>
          </ac:spMkLst>
        </pc:spChg>
      </pc:sldChg>
      <pc:sldChg chg="addSp delSp modSp add mod">
        <pc:chgData name="Christopher Weaver" userId="2d47d5c7-389a-4b91-8fc5-dfad12ad20c7" providerId="ADAL" clId="{27AD611D-9665-4A3B-ABFF-0025EBD74500}" dt="2020-07-31T14:46:25.814" v="114" actId="255"/>
        <pc:sldMkLst>
          <pc:docMk/>
          <pc:sldMk cId="2001357704" sldId="442"/>
        </pc:sldMkLst>
        <pc:spChg chg="del mod">
          <ac:chgData name="Christopher Weaver" userId="2d47d5c7-389a-4b91-8fc5-dfad12ad20c7" providerId="ADAL" clId="{27AD611D-9665-4A3B-ABFF-0025EBD74500}" dt="2020-07-31T14:43:08.316" v="72" actId="478"/>
          <ac:spMkLst>
            <pc:docMk/>
            <pc:sldMk cId="2001357704" sldId="442"/>
            <ac:spMk id="3" creationId="{D9D44DB1-9B2E-416D-9E40-14C67D17A745}"/>
          </ac:spMkLst>
        </pc:spChg>
        <pc:spChg chg="add mod">
          <ac:chgData name="Christopher Weaver" userId="2d47d5c7-389a-4b91-8fc5-dfad12ad20c7" providerId="ADAL" clId="{27AD611D-9665-4A3B-ABFF-0025EBD74500}" dt="2020-07-31T14:46:25.814" v="114" actId="255"/>
          <ac:spMkLst>
            <pc:docMk/>
            <pc:sldMk cId="2001357704" sldId="442"/>
            <ac:spMk id="4" creationId="{9EF13666-ACDD-472B-98A7-9C857C13B95A}"/>
          </ac:spMkLst>
        </pc:spChg>
      </pc:sldChg>
    </pc:docChg>
  </pc:docChgLst>
  <pc:docChgLst>
    <pc:chgData name="Jeffrey Sonola" userId="S::jsonola@microsoft.com::cd9df610-0224-4b3f-8054-17d9a3117f3f" providerId="AD" clId="Web-{F8BE9AC1-227C-60E1-EF9D-37A57A4FD973}"/>
    <pc:docChg chg="modSld">
      <pc:chgData name="Jeffrey Sonola" userId="S::jsonola@microsoft.com::cd9df610-0224-4b3f-8054-17d9a3117f3f" providerId="AD" clId="Web-{F8BE9AC1-227C-60E1-EF9D-37A57A4FD973}" dt="2021-09-16T21:26:35.861" v="546" actId="20577"/>
      <pc:docMkLst>
        <pc:docMk/>
      </pc:docMkLst>
      <pc:sldChg chg="modSp">
        <pc:chgData name="Jeffrey Sonola" userId="S::jsonola@microsoft.com::cd9df610-0224-4b3f-8054-17d9a3117f3f" providerId="AD" clId="Web-{F8BE9AC1-227C-60E1-EF9D-37A57A4FD973}" dt="2021-09-16T20:26:06.243" v="123" actId="20577"/>
        <pc:sldMkLst>
          <pc:docMk/>
          <pc:sldMk cId="2499195188" sldId="267"/>
        </pc:sldMkLst>
        <pc:graphicFrameChg chg="modGraphic">
          <ac:chgData name="Jeffrey Sonola" userId="S::jsonola@microsoft.com::cd9df610-0224-4b3f-8054-17d9a3117f3f" providerId="AD" clId="Web-{F8BE9AC1-227C-60E1-EF9D-37A57A4FD973}" dt="2021-09-16T20:26:06.243" v="123" actId="20577"/>
          <ac:graphicFrameMkLst>
            <pc:docMk/>
            <pc:sldMk cId="2499195188" sldId="267"/>
            <ac:graphicFrameMk id="10" creationId="{D2739AA2-4E5F-438B-9315-1F900AEE063B}"/>
          </ac:graphicFrameMkLst>
        </pc:graphicFrameChg>
      </pc:sldChg>
      <pc:sldChg chg="addSp delSp modSp modNotes">
        <pc:chgData name="Jeffrey Sonola" userId="S::jsonola@microsoft.com::cd9df610-0224-4b3f-8054-17d9a3117f3f" providerId="AD" clId="Web-{F8BE9AC1-227C-60E1-EF9D-37A57A4FD973}" dt="2021-09-16T21:25:13.003" v="529" actId="1076"/>
        <pc:sldMkLst>
          <pc:docMk/>
          <pc:sldMk cId="1831329405" sldId="1994"/>
        </pc:sldMkLst>
        <pc:spChg chg="mod">
          <ac:chgData name="Jeffrey Sonola" userId="S::jsonola@microsoft.com::cd9df610-0224-4b3f-8054-17d9a3117f3f" providerId="AD" clId="Web-{F8BE9AC1-227C-60E1-EF9D-37A57A4FD973}" dt="2021-09-16T20:49:09.574" v="195" actId="20577"/>
          <ac:spMkLst>
            <pc:docMk/>
            <pc:sldMk cId="1831329405" sldId="1994"/>
            <ac:spMk id="2" creationId="{B7376A7B-12F2-44E4-9F32-388C4D682599}"/>
          </ac:spMkLst>
        </pc:spChg>
        <pc:spChg chg="mod">
          <ac:chgData name="Jeffrey Sonola" userId="S::jsonola@microsoft.com::cd9df610-0224-4b3f-8054-17d9a3117f3f" providerId="AD" clId="Web-{F8BE9AC1-227C-60E1-EF9D-37A57A4FD973}" dt="2021-09-16T20:49:43.450" v="202" actId="20577"/>
          <ac:spMkLst>
            <pc:docMk/>
            <pc:sldMk cId="1831329405" sldId="1994"/>
            <ac:spMk id="3" creationId="{BB0DA8B2-DA8A-464F-A747-9F294AA0C3B7}"/>
          </ac:spMkLst>
        </pc:spChg>
        <pc:spChg chg="add mod">
          <ac:chgData name="Jeffrey Sonola" userId="S::jsonola@microsoft.com::cd9df610-0224-4b3f-8054-17d9a3117f3f" providerId="AD" clId="Web-{F8BE9AC1-227C-60E1-EF9D-37A57A4FD973}" dt="2021-09-16T20:57:12.026" v="238" actId="14100"/>
          <ac:spMkLst>
            <pc:docMk/>
            <pc:sldMk cId="1831329405" sldId="1994"/>
            <ac:spMk id="10" creationId="{8A505FEF-2899-435F-A208-C022BD072C46}"/>
          </ac:spMkLst>
        </pc:spChg>
        <pc:spChg chg="add mod ord">
          <ac:chgData name="Jeffrey Sonola" userId="S::jsonola@microsoft.com::cd9df610-0224-4b3f-8054-17d9a3117f3f" providerId="AD" clId="Web-{F8BE9AC1-227C-60E1-EF9D-37A57A4FD973}" dt="2021-09-16T21:25:13.003" v="529" actId="1076"/>
          <ac:spMkLst>
            <pc:docMk/>
            <pc:sldMk cId="1831329405" sldId="1994"/>
            <ac:spMk id="11" creationId="{3F19B221-E9CC-4D42-8DBA-F76A4BD78AA0}"/>
          </ac:spMkLst>
        </pc:spChg>
        <pc:spChg chg="add mod">
          <ac:chgData name="Jeffrey Sonola" userId="S::jsonola@microsoft.com::cd9df610-0224-4b3f-8054-17d9a3117f3f" providerId="AD" clId="Web-{F8BE9AC1-227C-60E1-EF9D-37A57A4FD973}" dt="2021-09-16T21:23:26.808" v="503" actId="1076"/>
          <ac:spMkLst>
            <pc:docMk/>
            <pc:sldMk cId="1831329405" sldId="1994"/>
            <ac:spMk id="13" creationId="{D802DF17-763C-4B1D-9C2F-BA09A89903A1}"/>
          </ac:spMkLst>
        </pc:spChg>
        <pc:spChg chg="add mod">
          <ac:chgData name="Jeffrey Sonola" userId="S::jsonola@microsoft.com::cd9df610-0224-4b3f-8054-17d9a3117f3f" providerId="AD" clId="Web-{F8BE9AC1-227C-60E1-EF9D-37A57A4FD973}" dt="2021-09-16T21:23:26.824" v="504" actId="1076"/>
          <ac:spMkLst>
            <pc:docMk/>
            <pc:sldMk cId="1831329405" sldId="1994"/>
            <ac:spMk id="15" creationId="{9EE71396-5C97-4631-8492-861B112EEDEE}"/>
          </ac:spMkLst>
        </pc:spChg>
        <pc:spChg chg="add del mod topLvl">
          <ac:chgData name="Jeffrey Sonola" userId="S::jsonola@microsoft.com::cd9df610-0224-4b3f-8054-17d9a3117f3f" providerId="AD" clId="Web-{F8BE9AC1-227C-60E1-EF9D-37A57A4FD973}" dt="2021-09-16T21:23:16.793" v="499"/>
          <ac:spMkLst>
            <pc:docMk/>
            <pc:sldMk cId="1831329405" sldId="1994"/>
            <ac:spMk id="17" creationId="{E7F468CA-8553-4A7B-B8DE-0DB1C9BD1564}"/>
          </ac:spMkLst>
        </pc:spChg>
        <pc:spChg chg="add del mod topLvl">
          <ac:chgData name="Jeffrey Sonola" userId="S::jsonola@microsoft.com::cd9df610-0224-4b3f-8054-17d9a3117f3f" providerId="AD" clId="Web-{F8BE9AC1-227C-60E1-EF9D-37A57A4FD973}" dt="2021-09-16T21:23:16.793" v="498"/>
          <ac:spMkLst>
            <pc:docMk/>
            <pc:sldMk cId="1831329405" sldId="1994"/>
            <ac:spMk id="19" creationId="{F4F8D9A9-9BF1-4A2F-89D6-F81AC5471078}"/>
          </ac:spMkLst>
        </pc:spChg>
        <pc:spChg chg="add">
          <ac:chgData name="Jeffrey Sonola" userId="S::jsonola@microsoft.com::cd9df610-0224-4b3f-8054-17d9a3117f3f" providerId="AD" clId="Web-{F8BE9AC1-227C-60E1-EF9D-37A57A4FD973}" dt="2021-09-16T21:23:41.512" v="508"/>
          <ac:spMkLst>
            <pc:docMk/>
            <pc:sldMk cId="1831329405" sldId="1994"/>
            <ac:spMk id="23" creationId="{851CDE73-90FC-48A3-AA80-3CCCAE23C068}"/>
          </ac:spMkLst>
        </pc:spChg>
        <pc:spChg chg="add">
          <ac:chgData name="Jeffrey Sonola" userId="S::jsonola@microsoft.com::cd9df610-0224-4b3f-8054-17d9a3117f3f" providerId="AD" clId="Web-{F8BE9AC1-227C-60E1-EF9D-37A57A4FD973}" dt="2021-09-16T21:23:41.528" v="509"/>
          <ac:spMkLst>
            <pc:docMk/>
            <pc:sldMk cId="1831329405" sldId="1994"/>
            <ac:spMk id="25" creationId="{863A86EE-5F66-4AE0-9C88-44B78D05732D}"/>
          </ac:spMkLst>
        </pc:spChg>
        <pc:grpChg chg="add del">
          <ac:chgData name="Jeffrey Sonola" userId="S::jsonola@microsoft.com::cd9df610-0224-4b3f-8054-17d9a3117f3f" providerId="AD" clId="Web-{F8BE9AC1-227C-60E1-EF9D-37A57A4FD973}" dt="2021-09-16T21:23:12.183" v="496"/>
          <ac:grpSpMkLst>
            <pc:docMk/>
            <pc:sldMk cId="1831329405" sldId="1994"/>
            <ac:grpSpMk id="20" creationId="{88135EB9-6237-4100-B5D5-B9CC99826096}"/>
          </ac:grpSpMkLst>
        </pc:grpChg>
        <pc:grpChg chg="add mod">
          <ac:chgData name="Jeffrey Sonola" userId="S::jsonola@microsoft.com::cd9df610-0224-4b3f-8054-17d9a3117f3f" providerId="AD" clId="Web-{F8BE9AC1-227C-60E1-EF9D-37A57A4FD973}" dt="2021-09-16T21:23:39.621" v="507" actId="1076"/>
          <ac:grpSpMkLst>
            <pc:docMk/>
            <pc:sldMk cId="1831329405" sldId="1994"/>
            <ac:grpSpMk id="21" creationId="{8899105C-1C78-4A98-917E-22EF98F5D24C}"/>
          </ac:grpSpMkLst>
        </pc:grpChg>
        <pc:grpChg chg="add mod">
          <ac:chgData name="Jeffrey Sonola" userId="S::jsonola@microsoft.com::cd9df610-0224-4b3f-8054-17d9a3117f3f" providerId="AD" clId="Web-{F8BE9AC1-227C-60E1-EF9D-37A57A4FD973}" dt="2021-09-16T21:24:36.982" v="520" actId="1076"/>
          <ac:grpSpMkLst>
            <pc:docMk/>
            <pc:sldMk cId="1831329405" sldId="1994"/>
            <ac:grpSpMk id="26" creationId="{A0CF14EF-204E-4055-A6BD-FA35E113FEC7}"/>
          </ac:grpSpMkLst>
        </pc:grpChg>
        <pc:picChg chg="add mod ord topLvl">
          <ac:chgData name="Jeffrey Sonola" userId="S::jsonola@microsoft.com::cd9df610-0224-4b3f-8054-17d9a3117f3f" providerId="AD" clId="Web-{F8BE9AC1-227C-60E1-EF9D-37A57A4FD973}" dt="2021-09-16T21:24:30.811" v="519" actId="1076"/>
          <ac:picMkLst>
            <pc:docMk/>
            <pc:sldMk cId="1831329405" sldId="1994"/>
            <ac:picMk id="4" creationId="{A35EE583-4E37-46FD-ACC6-F42DA8ED79B2}"/>
          </ac:picMkLst>
        </pc:picChg>
        <pc:cxnChg chg="add mod">
          <ac:chgData name="Jeffrey Sonola" userId="S::jsonola@microsoft.com::cd9df610-0224-4b3f-8054-17d9a3117f3f" providerId="AD" clId="Web-{F8BE9AC1-227C-60E1-EF9D-37A57A4FD973}" dt="2021-09-16T20:56:41.166" v="222" actId="1076"/>
          <ac:cxnSpMkLst>
            <pc:docMk/>
            <pc:sldMk cId="1831329405" sldId="1994"/>
            <ac:cxnSpMk id="6" creationId="{0B770B9E-018B-4137-8D49-7740D645A10B}"/>
          </ac:cxnSpMkLst>
        </pc:cxnChg>
        <pc:cxnChg chg="add mod ord">
          <ac:chgData name="Jeffrey Sonola" userId="S::jsonola@microsoft.com::cd9df610-0224-4b3f-8054-17d9a3117f3f" providerId="AD" clId="Web-{F8BE9AC1-227C-60E1-EF9D-37A57A4FD973}" dt="2021-09-16T21:24:59.436" v="525" actId="14100"/>
          <ac:cxnSpMkLst>
            <pc:docMk/>
            <pc:sldMk cId="1831329405" sldId="1994"/>
            <ac:cxnSpMk id="8" creationId="{7CF008C8-DF90-4114-AF9A-9CE82A8D9346}"/>
          </ac:cxnSpMkLst>
        </pc:cxnChg>
      </pc:sldChg>
      <pc:sldChg chg="modSp">
        <pc:chgData name="Jeffrey Sonola" userId="S::jsonola@microsoft.com::cd9df610-0224-4b3f-8054-17d9a3117f3f" providerId="AD" clId="Web-{F8BE9AC1-227C-60E1-EF9D-37A57A4FD973}" dt="2021-09-16T21:05:03.728" v="323" actId="20577"/>
        <pc:sldMkLst>
          <pc:docMk/>
          <pc:sldMk cId="544132408" sldId="1995"/>
        </pc:sldMkLst>
        <pc:spChg chg="mod">
          <ac:chgData name="Jeffrey Sonola" userId="S::jsonola@microsoft.com::cd9df610-0224-4b3f-8054-17d9a3117f3f" providerId="AD" clId="Web-{F8BE9AC1-227C-60E1-EF9D-37A57A4FD973}" dt="2021-09-16T21:05:03.728" v="323" actId="20577"/>
          <ac:spMkLst>
            <pc:docMk/>
            <pc:sldMk cId="544132408" sldId="1995"/>
            <ac:spMk id="3" creationId="{3A549623-0C54-4CA6-BBDA-19926274F090}"/>
          </ac:spMkLst>
        </pc:spChg>
      </pc:sldChg>
      <pc:sldChg chg="addSp delSp modSp modNotes">
        <pc:chgData name="Jeffrey Sonola" userId="S::jsonola@microsoft.com::cd9df610-0224-4b3f-8054-17d9a3117f3f" providerId="AD" clId="Web-{F8BE9AC1-227C-60E1-EF9D-37A57A4FD973}" dt="2021-09-16T21:22:49.573" v="489"/>
        <pc:sldMkLst>
          <pc:docMk/>
          <pc:sldMk cId="1177362736" sldId="1996"/>
        </pc:sldMkLst>
        <pc:spChg chg="mod">
          <ac:chgData name="Jeffrey Sonola" userId="S::jsonola@microsoft.com::cd9df610-0224-4b3f-8054-17d9a3117f3f" providerId="AD" clId="Web-{F8BE9AC1-227C-60E1-EF9D-37A57A4FD973}" dt="2021-09-16T21:14:02.448" v="421" actId="20577"/>
          <ac:spMkLst>
            <pc:docMk/>
            <pc:sldMk cId="1177362736" sldId="1996"/>
            <ac:spMk id="3" creationId="{8202E77A-AB1C-44E8-9C60-043CEA5F15F8}"/>
          </ac:spMkLst>
        </pc:spChg>
        <pc:spChg chg="add mod">
          <ac:chgData name="Jeffrey Sonola" userId="S::jsonola@microsoft.com::cd9df610-0224-4b3f-8054-17d9a3117f3f" providerId="AD" clId="Web-{F8BE9AC1-227C-60E1-EF9D-37A57A4FD973}" dt="2021-09-16T21:17:03.469" v="440" actId="1076"/>
          <ac:spMkLst>
            <pc:docMk/>
            <pc:sldMk cId="1177362736" sldId="1996"/>
            <ac:spMk id="9" creationId="{3DD55325-4CE6-44A8-ACFD-4A3886F55708}"/>
          </ac:spMkLst>
        </pc:spChg>
        <pc:spChg chg="add mod">
          <ac:chgData name="Jeffrey Sonola" userId="S::jsonola@microsoft.com::cd9df610-0224-4b3f-8054-17d9a3117f3f" providerId="AD" clId="Web-{F8BE9AC1-227C-60E1-EF9D-37A57A4FD973}" dt="2021-09-16T21:22:47.370" v="486" actId="1076"/>
          <ac:spMkLst>
            <pc:docMk/>
            <pc:sldMk cId="1177362736" sldId="1996"/>
            <ac:spMk id="11" creationId="{C7A7BA6C-2629-40DE-9BA2-7D7BEE485730}"/>
          </ac:spMkLst>
        </pc:spChg>
        <pc:spChg chg="add mod">
          <ac:chgData name="Jeffrey Sonola" userId="S::jsonola@microsoft.com::cd9df610-0224-4b3f-8054-17d9a3117f3f" providerId="AD" clId="Web-{F8BE9AC1-227C-60E1-EF9D-37A57A4FD973}" dt="2021-09-16T21:21:44.024" v="476" actId="1076"/>
          <ac:spMkLst>
            <pc:docMk/>
            <pc:sldMk cId="1177362736" sldId="1996"/>
            <ac:spMk id="13" creationId="{63A4590D-8946-411F-AD14-E318460E7708}"/>
          </ac:spMkLst>
        </pc:spChg>
        <pc:spChg chg="add mod">
          <ac:chgData name="Jeffrey Sonola" userId="S::jsonola@microsoft.com::cd9df610-0224-4b3f-8054-17d9a3117f3f" providerId="AD" clId="Web-{F8BE9AC1-227C-60E1-EF9D-37A57A4FD973}" dt="2021-09-16T21:21:50.384" v="477" actId="1076"/>
          <ac:spMkLst>
            <pc:docMk/>
            <pc:sldMk cId="1177362736" sldId="1996"/>
            <ac:spMk id="14" creationId="{4D969B2C-3638-483F-8EC7-6950BA93338A}"/>
          </ac:spMkLst>
        </pc:spChg>
        <pc:spChg chg="add del">
          <ac:chgData name="Jeffrey Sonola" userId="S::jsonola@microsoft.com::cd9df610-0224-4b3f-8054-17d9a3117f3f" providerId="AD" clId="Web-{F8BE9AC1-227C-60E1-EF9D-37A57A4FD973}" dt="2021-09-16T21:22:49.573" v="489"/>
          <ac:spMkLst>
            <pc:docMk/>
            <pc:sldMk cId="1177362736" sldId="1996"/>
            <ac:spMk id="19" creationId="{A70CEEBC-42D2-4006-B89C-EBB646D29C82}"/>
          </ac:spMkLst>
        </pc:spChg>
        <pc:spChg chg="add del">
          <ac:chgData name="Jeffrey Sonola" userId="S::jsonola@microsoft.com::cd9df610-0224-4b3f-8054-17d9a3117f3f" providerId="AD" clId="Web-{F8BE9AC1-227C-60E1-EF9D-37A57A4FD973}" dt="2021-09-16T21:22:49.557" v="488"/>
          <ac:spMkLst>
            <pc:docMk/>
            <pc:sldMk cId="1177362736" sldId="1996"/>
            <ac:spMk id="21" creationId="{5C2506B7-A074-4AFC-AF94-552AD908DF9B}"/>
          </ac:spMkLst>
        </pc:spChg>
        <pc:picChg chg="add mod">
          <ac:chgData name="Jeffrey Sonola" userId="S::jsonola@microsoft.com::cd9df610-0224-4b3f-8054-17d9a3117f3f" providerId="AD" clId="Web-{F8BE9AC1-227C-60E1-EF9D-37A57A4FD973}" dt="2021-09-16T21:12:09.882" v="397" actId="1076"/>
          <ac:picMkLst>
            <pc:docMk/>
            <pc:sldMk cId="1177362736" sldId="1996"/>
            <ac:picMk id="4" creationId="{9F63D560-7FFE-44E1-B14F-993AB66AE426}"/>
          </ac:picMkLst>
        </pc:picChg>
        <pc:picChg chg="add del mod">
          <ac:chgData name="Jeffrey Sonola" userId="S::jsonola@microsoft.com::cd9df610-0224-4b3f-8054-17d9a3117f3f" providerId="AD" clId="Web-{F8BE9AC1-227C-60E1-EF9D-37A57A4FD973}" dt="2021-09-16T21:12:03.022" v="394"/>
          <ac:picMkLst>
            <pc:docMk/>
            <pc:sldMk cId="1177362736" sldId="1996"/>
            <ac:picMk id="5" creationId="{3AF497C9-85E4-49EF-BDB3-BC85C3D48D03}"/>
          </ac:picMkLst>
        </pc:picChg>
        <pc:picChg chg="add mod">
          <ac:chgData name="Jeffrey Sonola" userId="S::jsonola@microsoft.com::cd9df610-0224-4b3f-8054-17d9a3117f3f" providerId="AD" clId="Web-{F8BE9AC1-227C-60E1-EF9D-37A57A4FD973}" dt="2021-09-16T21:22:48.526" v="487" actId="1076"/>
          <ac:picMkLst>
            <pc:docMk/>
            <pc:sldMk cId="1177362736" sldId="1996"/>
            <ac:picMk id="6" creationId="{6FBC2CEF-A35F-4C28-8EA6-12997635C56C}"/>
          </ac:picMkLst>
        </pc:picChg>
        <pc:picChg chg="add mod">
          <ac:chgData name="Jeffrey Sonola" userId="S::jsonola@microsoft.com::cd9df610-0224-4b3f-8054-17d9a3117f3f" providerId="AD" clId="Web-{F8BE9AC1-227C-60E1-EF9D-37A57A4FD973}" dt="2021-09-16T21:21:07.445" v="469" actId="1076"/>
          <ac:picMkLst>
            <pc:docMk/>
            <pc:sldMk cId="1177362736" sldId="1996"/>
            <ac:picMk id="7" creationId="{78745B18-2A8C-4195-97AA-DD9AC906F73E}"/>
          </ac:picMkLst>
        </pc:picChg>
        <pc:cxnChg chg="add mod">
          <ac:chgData name="Jeffrey Sonola" userId="S::jsonola@microsoft.com::cd9df610-0224-4b3f-8054-17d9a3117f3f" providerId="AD" clId="Web-{F8BE9AC1-227C-60E1-EF9D-37A57A4FD973}" dt="2021-09-16T21:20:31.584" v="460" actId="14100"/>
          <ac:cxnSpMkLst>
            <pc:docMk/>
            <pc:sldMk cId="1177362736" sldId="1996"/>
            <ac:cxnSpMk id="16" creationId="{D8F790B0-FC15-4603-9D3F-A27A46898BAF}"/>
          </ac:cxnSpMkLst>
        </pc:cxnChg>
        <pc:cxnChg chg="add mod">
          <ac:chgData name="Jeffrey Sonola" userId="S::jsonola@microsoft.com::cd9df610-0224-4b3f-8054-17d9a3117f3f" providerId="AD" clId="Web-{F8BE9AC1-227C-60E1-EF9D-37A57A4FD973}" dt="2021-09-16T21:21:39.008" v="475" actId="14100"/>
          <ac:cxnSpMkLst>
            <pc:docMk/>
            <pc:sldMk cId="1177362736" sldId="1996"/>
            <ac:cxnSpMk id="17" creationId="{4FF279FB-A5F8-4744-A3BC-64D3662B7774}"/>
          </ac:cxnSpMkLst>
        </pc:cxnChg>
      </pc:sldChg>
      <pc:sldChg chg="addSp delSp modSp">
        <pc:chgData name="Jeffrey Sonola" userId="S::jsonola@microsoft.com::cd9df610-0224-4b3f-8054-17d9a3117f3f" providerId="AD" clId="Web-{F8BE9AC1-227C-60E1-EF9D-37A57A4FD973}" dt="2021-09-16T21:26:35.861" v="546" actId="20577"/>
        <pc:sldMkLst>
          <pc:docMk/>
          <pc:sldMk cId="2270666082" sldId="1997"/>
        </pc:sldMkLst>
        <pc:spChg chg="mod">
          <ac:chgData name="Jeffrey Sonola" userId="S::jsonola@microsoft.com::cd9df610-0224-4b3f-8054-17d9a3117f3f" providerId="AD" clId="Web-{F8BE9AC1-227C-60E1-EF9D-37A57A4FD973}" dt="2021-09-16T21:26:35.861" v="546" actId="20577"/>
          <ac:spMkLst>
            <pc:docMk/>
            <pc:sldMk cId="2270666082" sldId="1997"/>
            <ac:spMk id="3" creationId="{07469947-3EED-4ADD-8DDE-6F8E838BC31F}"/>
          </ac:spMkLst>
        </pc:spChg>
        <pc:spChg chg="add del">
          <ac:chgData name="Jeffrey Sonola" userId="S::jsonola@microsoft.com::cd9df610-0224-4b3f-8054-17d9a3117f3f" providerId="AD" clId="Web-{F8BE9AC1-227C-60E1-EF9D-37A57A4FD973}" dt="2021-09-16T21:25:59.469" v="537"/>
          <ac:spMkLst>
            <pc:docMk/>
            <pc:sldMk cId="2270666082" sldId="1997"/>
            <ac:spMk id="5" creationId="{D697AB6C-234F-4B07-A579-2B4AFF3362FA}"/>
          </ac:spMkLst>
        </pc:spChg>
        <pc:spChg chg="add del">
          <ac:chgData name="Jeffrey Sonola" userId="S::jsonola@microsoft.com::cd9df610-0224-4b3f-8054-17d9a3117f3f" providerId="AD" clId="Web-{F8BE9AC1-227C-60E1-EF9D-37A57A4FD973}" dt="2021-09-16T21:25:59.469" v="536"/>
          <ac:spMkLst>
            <pc:docMk/>
            <pc:sldMk cId="2270666082" sldId="1997"/>
            <ac:spMk id="7" creationId="{8A2491B8-85AA-4972-9AF4-C848E1F7BF17}"/>
          </ac:spMkLst>
        </pc:spChg>
      </pc:sldChg>
    </pc:docChg>
  </pc:docChgLst>
  <pc:docChgLst>
    <pc:chgData name="Christopher Weaver" userId="2d47d5c7-389a-4b91-8fc5-dfad12ad20c7" providerId="ADAL" clId="{87E09767-5DAF-44EA-B93B-CA0EC45FF1DD}"/>
    <pc:docChg chg="undo custSel addSld delSld modSld">
      <pc:chgData name="Christopher Weaver" userId="2d47d5c7-389a-4b91-8fc5-dfad12ad20c7" providerId="ADAL" clId="{87E09767-5DAF-44EA-B93B-CA0EC45FF1DD}" dt="2021-06-11T16:30:07.467" v="195" actId="20577"/>
      <pc:docMkLst>
        <pc:docMk/>
      </pc:docMkLst>
      <pc:sldChg chg="mod modShow">
        <pc:chgData name="Christopher Weaver" userId="2d47d5c7-389a-4b91-8fc5-dfad12ad20c7" providerId="ADAL" clId="{87E09767-5DAF-44EA-B93B-CA0EC45FF1DD}" dt="2021-06-10T20:35:07.362" v="0" actId="729"/>
        <pc:sldMkLst>
          <pc:docMk/>
          <pc:sldMk cId="3868308048" sldId="258"/>
        </pc:sldMkLst>
      </pc:sldChg>
      <pc:sldChg chg="mod modShow">
        <pc:chgData name="Christopher Weaver" userId="2d47d5c7-389a-4b91-8fc5-dfad12ad20c7" providerId="ADAL" clId="{87E09767-5DAF-44EA-B93B-CA0EC45FF1DD}" dt="2021-06-10T20:36:18.983" v="2" actId="729"/>
        <pc:sldMkLst>
          <pc:docMk/>
          <pc:sldMk cId="3476731056" sldId="265"/>
        </pc:sldMkLst>
      </pc:sldChg>
      <pc:sldChg chg="mod modShow">
        <pc:chgData name="Christopher Weaver" userId="2d47d5c7-389a-4b91-8fc5-dfad12ad20c7" providerId="ADAL" clId="{87E09767-5DAF-44EA-B93B-CA0EC45FF1DD}" dt="2021-06-10T20:36:29.785" v="3" actId="729"/>
        <pc:sldMkLst>
          <pc:docMk/>
          <pc:sldMk cId="97902756" sldId="290"/>
        </pc:sldMkLst>
      </pc:sldChg>
      <pc:sldChg chg="modSp mod">
        <pc:chgData name="Christopher Weaver" userId="2d47d5c7-389a-4b91-8fc5-dfad12ad20c7" providerId="ADAL" clId="{87E09767-5DAF-44EA-B93B-CA0EC45FF1DD}" dt="2021-06-10T20:38:10.109" v="40" actId="20577"/>
        <pc:sldMkLst>
          <pc:docMk/>
          <pc:sldMk cId="3481850956" sldId="300"/>
        </pc:sldMkLst>
        <pc:spChg chg="mod">
          <ac:chgData name="Christopher Weaver" userId="2d47d5c7-389a-4b91-8fc5-dfad12ad20c7" providerId="ADAL" clId="{87E09767-5DAF-44EA-B93B-CA0EC45FF1DD}" dt="2021-06-10T20:38:10.109" v="40" actId="20577"/>
          <ac:spMkLst>
            <pc:docMk/>
            <pc:sldMk cId="3481850956" sldId="300"/>
            <ac:spMk id="3" creationId="{2A99F6C1-2218-4D09-87AC-9841A7096D4F}"/>
          </ac:spMkLst>
        </pc:spChg>
      </pc:sldChg>
      <pc:sldChg chg="mod modShow">
        <pc:chgData name="Christopher Weaver" userId="2d47d5c7-389a-4b91-8fc5-dfad12ad20c7" providerId="ADAL" clId="{87E09767-5DAF-44EA-B93B-CA0EC45FF1DD}" dt="2021-06-10T20:36:14.280" v="1" actId="729"/>
        <pc:sldMkLst>
          <pc:docMk/>
          <pc:sldMk cId="1420796325" sldId="436"/>
        </pc:sldMkLst>
      </pc:sldChg>
      <pc:sldChg chg="mod modShow">
        <pc:chgData name="Christopher Weaver" userId="2d47d5c7-389a-4b91-8fc5-dfad12ad20c7" providerId="ADAL" clId="{87E09767-5DAF-44EA-B93B-CA0EC45FF1DD}" dt="2021-06-10T20:39:40.331" v="81" actId="729"/>
        <pc:sldMkLst>
          <pc:docMk/>
          <pc:sldMk cId="3149689510" sldId="438"/>
        </pc:sldMkLst>
      </pc:sldChg>
      <pc:sldChg chg="mod modShow">
        <pc:chgData name="Christopher Weaver" userId="2d47d5c7-389a-4b91-8fc5-dfad12ad20c7" providerId="ADAL" clId="{87E09767-5DAF-44EA-B93B-CA0EC45FF1DD}" dt="2021-06-10T20:39:49.575" v="82" actId="729"/>
        <pc:sldMkLst>
          <pc:docMk/>
          <pc:sldMk cId="2518910473" sldId="439"/>
        </pc:sldMkLst>
      </pc:sldChg>
      <pc:sldChg chg="mod modShow">
        <pc:chgData name="Christopher Weaver" userId="2d47d5c7-389a-4b91-8fc5-dfad12ad20c7" providerId="ADAL" clId="{87E09767-5DAF-44EA-B93B-CA0EC45FF1DD}" dt="2021-06-10T20:39:57.144" v="83" actId="729"/>
        <pc:sldMkLst>
          <pc:docMk/>
          <pc:sldMk cId="3784519312" sldId="440"/>
        </pc:sldMkLst>
      </pc:sldChg>
      <pc:sldChg chg="modSp add del mod">
        <pc:chgData name="Christopher Weaver" userId="2d47d5c7-389a-4b91-8fc5-dfad12ad20c7" providerId="ADAL" clId="{87E09767-5DAF-44EA-B93B-CA0EC45FF1DD}" dt="2021-06-10T20:38:27.513" v="52" actId="20577"/>
        <pc:sldMkLst>
          <pc:docMk/>
          <pc:sldMk cId="829854860" sldId="1992"/>
        </pc:sldMkLst>
        <pc:spChg chg="mod">
          <ac:chgData name="Christopher Weaver" userId="2d47d5c7-389a-4b91-8fc5-dfad12ad20c7" providerId="ADAL" clId="{87E09767-5DAF-44EA-B93B-CA0EC45FF1DD}" dt="2021-06-10T20:38:27.513" v="52" actId="20577"/>
          <ac:spMkLst>
            <pc:docMk/>
            <pc:sldMk cId="829854860" sldId="1992"/>
            <ac:spMk id="2" creationId="{4B90FCF2-EECD-430D-9A80-C888748FFCE6}"/>
          </ac:spMkLst>
        </pc:spChg>
      </pc:sldChg>
      <pc:sldChg chg="modSp mod">
        <pc:chgData name="Christopher Weaver" userId="2d47d5c7-389a-4b91-8fc5-dfad12ad20c7" providerId="ADAL" clId="{87E09767-5DAF-44EA-B93B-CA0EC45FF1DD}" dt="2021-06-10T20:39:22.738" v="80" actId="20577"/>
        <pc:sldMkLst>
          <pc:docMk/>
          <pc:sldMk cId="569063683" sldId="1993"/>
        </pc:sldMkLst>
        <pc:spChg chg="mod">
          <ac:chgData name="Christopher Weaver" userId="2d47d5c7-389a-4b91-8fc5-dfad12ad20c7" providerId="ADAL" clId="{87E09767-5DAF-44EA-B93B-CA0EC45FF1DD}" dt="2021-06-10T20:39:22.738" v="80" actId="20577"/>
          <ac:spMkLst>
            <pc:docMk/>
            <pc:sldMk cId="569063683" sldId="1993"/>
            <ac:spMk id="2" creationId="{4B90FCF2-EECD-430D-9A80-C888748FFCE6}"/>
          </ac:spMkLst>
        </pc:spChg>
      </pc:sldChg>
      <pc:sldChg chg="modSp new mod">
        <pc:chgData name="Christopher Weaver" userId="2d47d5c7-389a-4b91-8fc5-dfad12ad20c7" providerId="ADAL" clId="{87E09767-5DAF-44EA-B93B-CA0EC45FF1DD}" dt="2021-06-10T20:42:25.295" v="108" actId="20577"/>
        <pc:sldMkLst>
          <pc:docMk/>
          <pc:sldMk cId="1831329405" sldId="1994"/>
        </pc:sldMkLst>
        <pc:spChg chg="mod">
          <ac:chgData name="Christopher Weaver" userId="2d47d5c7-389a-4b91-8fc5-dfad12ad20c7" providerId="ADAL" clId="{87E09767-5DAF-44EA-B93B-CA0EC45FF1DD}" dt="2021-06-10T20:42:25.295" v="108" actId="20577"/>
          <ac:spMkLst>
            <pc:docMk/>
            <pc:sldMk cId="1831329405" sldId="1994"/>
            <ac:spMk id="2" creationId="{B7376A7B-12F2-44E4-9F32-388C4D682599}"/>
          </ac:spMkLst>
        </pc:spChg>
      </pc:sldChg>
      <pc:sldChg chg="modSp new mod">
        <pc:chgData name="Christopher Weaver" userId="2d47d5c7-389a-4b91-8fc5-dfad12ad20c7" providerId="ADAL" clId="{87E09767-5DAF-44EA-B93B-CA0EC45FF1DD}" dt="2021-06-10T20:43:39.043" v="117" actId="20577"/>
        <pc:sldMkLst>
          <pc:docMk/>
          <pc:sldMk cId="544132408" sldId="1995"/>
        </pc:sldMkLst>
        <pc:spChg chg="mod">
          <ac:chgData name="Christopher Weaver" userId="2d47d5c7-389a-4b91-8fc5-dfad12ad20c7" providerId="ADAL" clId="{87E09767-5DAF-44EA-B93B-CA0EC45FF1DD}" dt="2021-06-10T20:43:39.043" v="117" actId="20577"/>
          <ac:spMkLst>
            <pc:docMk/>
            <pc:sldMk cId="544132408" sldId="1995"/>
            <ac:spMk id="2" creationId="{581C57D4-D5B1-4524-BC58-8A4CC66BAB06}"/>
          </ac:spMkLst>
        </pc:spChg>
      </pc:sldChg>
      <pc:sldChg chg="modSp new mod">
        <pc:chgData name="Christopher Weaver" userId="2d47d5c7-389a-4b91-8fc5-dfad12ad20c7" providerId="ADAL" clId="{87E09767-5DAF-44EA-B93B-CA0EC45FF1DD}" dt="2021-06-10T20:44:07.191" v="153" actId="20577"/>
        <pc:sldMkLst>
          <pc:docMk/>
          <pc:sldMk cId="1177362736" sldId="1996"/>
        </pc:sldMkLst>
        <pc:spChg chg="mod">
          <ac:chgData name="Christopher Weaver" userId="2d47d5c7-389a-4b91-8fc5-dfad12ad20c7" providerId="ADAL" clId="{87E09767-5DAF-44EA-B93B-CA0EC45FF1DD}" dt="2021-06-10T20:44:07.191" v="153" actId="20577"/>
          <ac:spMkLst>
            <pc:docMk/>
            <pc:sldMk cId="1177362736" sldId="1996"/>
            <ac:spMk id="2" creationId="{BA9FEB53-E024-4336-A7E0-6A2C190154F1}"/>
          </ac:spMkLst>
        </pc:spChg>
      </pc:sldChg>
      <pc:sldChg chg="modSp new mod">
        <pc:chgData name="Christopher Weaver" userId="2d47d5c7-389a-4b91-8fc5-dfad12ad20c7" providerId="ADAL" clId="{87E09767-5DAF-44EA-B93B-CA0EC45FF1DD}" dt="2021-06-10T20:44:19.794" v="161" actId="20577"/>
        <pc:sldMkLst>
          <pc:docMk/>
          <pc:sldMk cId="2270666082" sldId="1997"/>
        </pc:sldMkLst>
        <pc:spChg chg="mod">
          <ac:chgData name="Christopher Weaver" userId="2d47d5c7-389a-4b91-8fc5-dfad12ad20c7" providerId="ADAL" clId="{87E09767-5DAF-44EA-B93B-CA0EC45FF1DD}" dt="2021-06-10T20:44:19.794" v="161" actId="20577"/>
          <ac:spMkLst>
            <pc:docMk/>
            <pc:sldMk cId="2270666082" sldId="1997"/>
            <ac:spMk id="2" creationId="{0D893D31-98BD-4D83-B9E2-504F55E2145A}"/>
          </ac:spMkLst>
        </pc:spChg>
      </pc:sldChg>
      <pc:sldChg chg="modSp new mod">
        <pc:chgData name="Christopher Weaver" userId="2d47d5c7-389a-4b91-8fc5-dfad12ad20c7" providerId="ADAL" clId="{87E09767-5DAF-44EA-B93B-CA0EC45FF1DD}" dt="2021-06-10T20:44:33.914" v="167" actId="20577"/>
        <pc:sldMkLst>
          <pc:docMk/>
          <pc:sldMk cId="3226920448" sldId="1998"/>
        </pc:sldMkLst>
        <pc:spChg chg="mod">
          <ac:chgData name="Christopher Weaver" userId="2d47d5c7-389a-4b91-8fc5-dfad12ad20c7" providerId="ADAL" clId="{87E09767-5DAF-44EA-B93B-CA0EC45FF1DD}" dt="2021-06-10T20:44:33.914" v="167" actId="20577"/>
          <ac:spMkLst>
            <pc:docMk/>
            <pc:sldMk cId="3226920448" sldId="1998"/>
            <ac:spMk id="2" creationId="{A8F31318-358D-432B-A51B-D47C99CA6885}"/>
          </ac:spMkLst>
        </pc:spChg>
      </pc:sldChg>
      <pc:sldChg chg="modSp new mod">
        <pc:chgData name="Christopher Weaver" userId="2d47d5c7-389a-4b91-8fc5-dfad12ad20c7" providerId="ADAL" clId="{87E09767-5DAF-44EA-B93B-CA0EC45FF1DD}" dt="2021-06-10T20:44:43.335" v="173" actId="20577"/>
        <pc:sldMkLst>
          <pc:docMk/>
          <pc:sldMk cId="2175278891" sldId="1999"/>
        </pc:sldMkLst>
        <pc:spChg chg="mod">
          <ac:chgData name="Christopher Weaver" userId="2d47d5c7-389a-4b91-8fc5-dfad12ad20c7" providerId="ADAL" clId="{87E09767-5DAF-44EA-B93B-CA0EC45FF1DD}" dt="2021-06-10T20:44:43.335" v="173" actId="20577"/>
          <ac:spMkLst>
            <pc:docMk/>
            <pc:sldMk cId="2175278891" sldId="1999"/>
            <ac:spMk id="2" creationId="{9DBF5688-DA57-4772-A856-A48FE234B92F}"/>
          </ac:spMkLst>
        </pc:spChg>
      </pc:sldChg>
      <pc:sldChg chg="modSp new mod">
        <pc:chgData name="Christopher Weaver" userId="2d47d5c7-389a-4b91-8fc5-dfad12ad20c7" providerId="ADAL" clId="{87E09767-5DAF-44EA-B93B-CA0EC45FF1DD}" dt="2021-06-11T16:30:07.467" v="195" actId="20577"/>
        <pc:sldMkLst>
          <pc:docMk/>
          <pc:sldMk cId="1058504613" sldId="2000"/>
        </pc:sldMkLst>
        <pc:spChg chg="mod">
          <ac:chgData name="Christopher Weaver" userId="2d47d5c7-389a-4b91-8fc5-dfad12ad20c7" providerId="ADAL" clId="{87E09767-5DAF-44EA-B93B-CA0EC45FF1DD}" dt="2021-06-11T16:30:07.467" v="195" actId="20577"/>
          <ac:spMkLst>
            <pc:docMk/>
            <pc:sldMk cId="1058504613" sldId="2000"/>
            <ac:spMk id="2" creationId="{8F487096-6B40-45DD-BFC2-C6C6DAE5E181}"/>
          </ac:spMkLst>
        </pc:spChg>
      </pc:sldChg>
      <pc:sldMasterChg chg="addSldLayout delSldLayout modSldLayout">
        <pc:chgData name="Christopher Weaver" userId="2d47d5c7-389a-4b91-8fc5-dfad12ad20c7" providerId="ADAL" clId="{87E09767-5DAF-44EA-B93B-CA0EC45FF1DD}" dt="2021-06-10T20:37:33.125" v="5" actId="22"/>
        <pc:sldMasterMkLst>
          <pc:docMk/>
          <pc:sldMasterMk cId="1150004912" sldId="2147484275"/>
        </pc:sldMasterMkLst>
        <pc:sldLayoutChg chg="add del mod replId">
          <pc:chgData name="Christopher Weaver" userId="2d47d5c7-389a-4b91-8fc5-dfad12ad20c7" providerId="ADAL" clId="{87E09767-5DAF-44EA-B93B-CA0EC45FF1DD}" dt="2021-06-10T20:37:33.125" v="5" actId="22"/>
          <pc:sldLayoutMkLst>
            <pc:docMk/>
            <pc:sldMasterMk cId="1150004912" sldId="2147484275"/>
            <pc:sldLayoutMk cId="1183624669" sldId="2147484313"/>
          </pc:sldLayoutMkLst>
        </pc:sldLayoutChg>
      </pc:sldMasterChg>
    </pc:docChg>
  </pc:docChgLst>
  <pc:docChgLst>
    <pc:chgData name="Alison Yeh" userId="86d98d7c-5861-42c0-9426-3e74a9b3ea79" providerId="ADAL" clId="{A924A752-C7F2-4104-9785-AE8A31B40D44}"/>
    <pc:docChg chg="modSld">
      <pc:chgData name="Alison Yeh" userId="86d98d7c-5861-42c0-9426-3e74a9b3ea79" providerId="ADAL" clId="{A924A752-C7F2-4104-9785-AE8A31B40D44}" dt="2020-11-05T07:38:47.373" v="17" actId="20577"/>
      <pc:docMkLst>
        <pc:docMk/>
      </pc:docMkLst>
      <pc:sldChg chg="modSp">
        <pc:chgData name="Alison Yeh" userId="86d98d7c-5861-42c0-9426-3e74a9b3ea79" providerId="ADAL" clId="{A924A752-C7F2-4104-9785-AE8A31B40D44}" dt="2020-11-05T07:36:52.876" v="5" actId="20577"/>
        <pc:sldMkLst>
          <pc:docMk/>
          <pc:sldMk cId="3868308048" sldId="258"/>
        </pc:sldMkLst>
        <pc:graphicFrameChg chg="mod">
          <ac:chgData name="Alison Yeh" userId="86d98d7c-5861-42c0-9426-3e74a9b3ea79" providerId="ADAL" clId="{A924A752-C7F2-4104-9785-AE8A31B40D44}" dt="2020-11-05T07:36:52.876" v="5" actId="20577"/>
          <ac:graphicFrameMkLst>
            <pc:docMk/>
            <pc:sldMk cId="3868308048" sldId="258"/>
            <ac:graphicFrameMk id="4" creationId="{99F91A67-58CF-4FA3-BBE3-A25098593F80}"/>
          </ac:graphicFrameMkLst>
        </pc:graphicFrameChg>
      </pc:sldChg>
      <pc:sldChg chg="modSp mod modNotesTx">
        <pc:chgData name="Alison Yeh" userId="86d98d7c-5861-42c0-9426-3e74a9b3ea79" providerId="ADAL" clId="{A924A752-C7F2-4104-9785-AE8A31B40D44}" dt="2020-11-05T07:38:28.609" v="15" actId="14100"/>
        <pc:sldMkLst>
          <pc:docMk/>
          <pc:sldMk cId="2527620111" sldId="283"/>
        </pc:sldMkLst>
        <pc:spChg chg="mod">
          <ac:chgData name="Alison Yeh" userId="86d98d7c-5861-42c0-9426-3e74a9b3ea79" providerId="ADAL" clId="{A924A752-C7F2-4104-9785-AE8A31B40D44}" dt="2020-11-05T07:38:28.609" v="15" actId="14100"/>
          <ac:spMkLst>
            <pc:docMk/>
            <pc:sldMk cId="2527620111" sldId="283"/>
            <ac:spMk id="12" creationId="{478E5C99-5B8C-461D-9745-39D7DCF92D22}"/>
          </ac:spMkLst>
        </pc:spChg>
      </pc:sldChg>
      <pc:sldChg chg="modSp mod">
        <pc:chgData name="Alison Yeh" userId="86d98d7c-5861-42c0-9426-3e74a9b3ea79" providerId="ADAL" clId="{A924A752-C7F2-4104-9785-AE8A31B40D44}" dt="2020-11-05T07:38:24.045" v="13" actId="20577"/>
        <pc:sldMkLst>
          <pc:docMk/>
          <pc:sldMk cId="735240679" sldId="284"/>
        </pc:sldMkLst>
        <pc:spChg chg="mod">
          <ac:chgData name="Alison Yeh" userId="86d98d7c-5861-42c0-9426-3e74a9b3ea79" providerId="ADAL" clId="{A924A752-C7F2-4104-9785-AE8A31B40D44}" dt="2020-11-05T07:38:24.045" v="13" actId="20577"/>
          <ac:spMkLst>
            <pc:docMk/>
            <pc:sldMk cId="735240679" sldId="284"/>
            <ac:spMk id="7" creationId="{91E35169-0EFC-4192-94CF-A100EDD76EA1}"/>
          </ac:spMkLst>
        </pc:spChg>
      </pc:sldChg>
      <pc:sldChg chg="modSp mod">
        <pc:chgData name="Alison Yeh" userId="86d98d7c-5861-42c0-9426-3e74a9b3ea79" providerId="ADAL" clId="{A924A752-C7F2-4104-9785-AE8A31B40D44}" dt="2020-11-05T07:36:31.038" v="0" actId="20577"/>
        <pc:sldMkLst>
          <pc:docMk/>
          <pc:sldMk cId="3481850956" sldId="300"/>
        </pc:sldMkLst>
        <pc:spChg chg="mod">
          <ac:chgData name="Alison Yeh" userId="86d98d7c-5861-42c0-9426-3e74a9b3ea79" providerId="ADAL" clId="{A924A752-C7F2-4104-9785-AE8A31B40D44}" dt="2020-11-05T07:36:31.038" v="0" actId="20577"/>
          <ac:spMkLst>
            <pc:docMk/>
            <pc:sldMk cId="3481850956" sldId="300"/>
            <ac:spMk id="3" creationId="{2A99F6C1-2218-4D09-87AC-9841A7096D4F}"/>
          </ac:spMkLst>
        </pc:spChg>
      </pc:sldChg>
      <pc:sldChg chg="modSp mod">
        <pc:chgData name="Alison Yeh" userId="86d98d7c-5861-42c0-9426-3e74a9b3ea79" providerId="ADAL" clId="{A924A752-C7F2-4104-9785-AE8A31B40D44}" dt="2020-11-05T07:38:38.216" v="16" actId="20577"/>
        <pc:sldMkLst>
          <pc:docMk/>
          <pc:sldMk cId="1797024943" sldId="430"/>
        </pc:sldMkLst>
        <pc:spChg chg="mod">
          <ac:chgData name="Alison Yeh" userId="86d98d7c-5861-42c0-9426-3e74a9b3ea79" providerId="ADAL" clId="{A924A752-C7F2-4104-9785-AE8A31B40D44}" dt="2020-11-05T07:38:38.216" v="16" actId="20577"/>
          <ac:spMkLst>
            <pc:docMk/>
            <pc:sldMk cId="1797024943" sldId="430"/>
            <ac:spMk id="3" creationId="{5B413F10-04F5-4E41-94DF-17AF736E4BF2}"/>
          </ac:spMkLst>
        </pc:spChg>
      </pc:sldChg>
      <pc:sldChg chg="modSp mod">
        <pc:chgData name="Alison Yeh" userId="86d98d7c-5861-42c0-9426-3e74a9b3ea79" providerId="ADAL" clId="{A924A752-C7F2-4104-9785-AE8A31B40D44}" dt="2020-11-05T07:38:47.373" v="17" actId="20577"/>
        <pc:sldMkLst>
          <pc:docMk/>
          <pc:sldMk cId="364062899" sldId="434"/>
        </pc:sldMkLst>
        <pc:spChg chg="mod">
          <ac:chgData name="Alison Yeh" userId="86d98d7c-5861-42c0-9426-3e74a9b3ea79" providerId="ADAL" clId="{A924A752-C7F2-4104-9785-AE8A31B40D44}" dt="2020-11-05T07:38:47.373" v="17" actId="20577"/>
          <ac:spMkLst>
            <pc:docMk/>
            <pc:sldMk cId="364062899" sldId="434"/>
            <ac:spMk id="3" creationId="{050D4E38-0A4F-48E2-B827-4EE0E338DEAC}"/>
          </ac:spMkLst>
        </pc:spChg>
      </pc:sldChg>
      <pc:sldChg chg="modNotesTx">
        <pc:chgData name="Alison Yeh" userId="86d98d7c-5861-42c0-9426-3e74a9b3ea79" providerId="ADAL" clId="{A924A752-C7F2-4104-9785-AE8A31B40D44}" dt="2020-11-05T07:37:17.423" v="7" actId="20577"/>
        <pc:sldMkLst>
          <pc:docMk/>
          <pc:sldMk cId="1420796325" sldId="436"/>
        </pc:sldMkLst>
      </pc:sldChg>
      <pc:sldChg chg="modSp mod modNotesTx">
        <pc:chgData name="Alison Yeh" userId="86d98d7c-5861-42c0-9426-3e74a9b3ea79" providerId="ADAL" clId="{A924A752-C7F2-4104-9785-AE8A31B40D44}" dt="2020-11-05T07:38:04.872" v="11" actId="20577"/>
        <pc:sldMkLst>
          <pc:docMk/>
          <pc:sldMk cId="935327009" sldId="441"/>
        </pc:sldMkLst>
        <pc:spChg chg="mod">
          <ac:chgData name="Alison Yeh" userId="86d98d7c-5861-42c0-9426-3e74a9b3ea79" providerId="ADAL" clId="{A924A752-C7F2-4104-9785-AE8A31B40D44}" dt="2020-11-05T07:38:04.872" v="11" actId="20577"/>
          <ac:spMkLst>
            <pc:docMk/>
            <pc:sldMk cId="935327009" sldId="441"/>
            <ac:spMk id="5" creationId="{00000000-0000-0000-0000-000000000000}"/>
          </ac:spMkLst>
        </pc:spChg>
      </pc:sldChg>
      <pc:sldChg chg="modSp mod">
        <pc:chgData name="Alison Yeh" userId="86d98d7c-5861-42c0-9426-3e74a9b3ea79" providerId="ADAL" clId="{A924A752-C7F2-4104-9785-AE8A31B40D44}" dt="2020-11-05T07:37:44.221" v="8" actId="20577"/>
        <pc:sldMkLst>
          <pc:docMk/>
          <pc:sldMk cId="2001357704" sldId="442"/>
        </pc:sldMkLst>
        <pc:spChg chg="mod">
          <ac:chgData name="Alison Yeh" userId="86d98d7c-5861-42c0-9426-3e74a9b3ea79" providerId="ADAL" clId="{A924A752-C7F2-4104-9785-AE8A31B40D44}" dt="2020-11-05T07:37:44.221" v="8" actId="20577"/>
          <ac:spMkLst>
            <pc:docMk/>
            <pc:sldMk cId="2001357704" sldId="442"/>
            <ac:spMk id="4" creationId="{9EF13666-ACDD-472B-98A7-9C857C13B95A}"/>
          </ac:spMkLst>
        </pc:spChg>
      </pc:sldChg>
    </pc:docChg>
  </pc:docChgLst>
  <pc:docChgLst>
    <pc:chgData name="Guest User" providerId="Windows Live" clId="Web-{9B941E74-F51E-4DFE-A0AD-0DC7B556801A}"/>
    <pc:docChg chg="addSld delSld sldOrd addMainMaster">
      <pc:chgData name="Guest User" userId="" providerId="Windows Live" clId="Web-{9B941E74-F51E-4DFE-A0AD-0DC7B556801A}" dt="2020-08-23T21:53:14.213" v="2"/>
      <pc:docMkLst>
        <pc:docMk/>
      </pc:docMkLst>
      <pc:sldChg chg="del">
        <pc:chgData name="Guest User" userId="" providerId="Windows Live" clId="Web-{9B941E74-F51E-4DFE-A0AD-0DC7B556801A}" dt="2020-08-23T21:53:02.681" v="0"/>
        <pc:sldMkLst>
          <pc:docMk/>
          <pc:sldMk cId="1076368552" sldId="276"/>
        </pc:sldMkLst>
      </pc:sldChg>
      <pc:sldChg chg="add ord">
        <pc:chgData name="Guest User" userId="" providerId="Windows Live" clId="Web-{9B941E74-F51E-4DFE-A0AD-0DC7B556801A}" dt="2020-08-23T21:53:14.213" v="2"/>
        <pc:sldMkLst>
          <pc:docMk/>
          <pc:sldMk cId="158512306" sldId="443"/>
        </pc:sldMkLst>
      </pc:sldChg>
      <pc:sldMasterChg chg="add addSldLayout">
        <pc:chgData name="Guest User" userId="" providerId="Windows Live" clId="Web-{9B941E74-F51E-4DFE-A0AD-0DC7B556801A}" dt="2020-08-23T21:53:04.916" v="1"/>
        <pc:sldMasterMkLst>
          <pc:docMk/>
          <pc:sldMasterMk cId="3138866671" sldId="2147483990"/>
        </pc:sldMasterMkLst>
        <pc:sldLayoutChg chg="add">
          <pc:chgData name="Guest User" userId="" providerId="Windows Live" clId="Web-{9B941E74-F51E-4DFE-A0AD-0DC7B556801A}" dt="2020-08-23T21:53:04.916" v="1"/>
          <pc:sldLayoutMkLst>
            <pc:docMk/>
            <pc:sldMasterMk cId="3138866671" sldId="2147483990"/>
            <pc:sldLayoutMk cId="1225445844" sldId="2147483991"/>
          </pc:sldLayoutMkLst>
        </pc:sldLayoutChg>
        <pc:sldLayoutChg chg="add">
          <pc:chgData name="Guest User" userId="" providerId="Windows Live" clId="Web-{9B941E74-F51E-4DFE-A0AD-0DC7B556801A}" dt="2020-08-23T21:53:04.916" v="1"/>
          <pc:sldLayoutMkLst>
            <pc:docMk/>
            <pc:sldMasterMk cId="3138866671" sldId="2147483990"/>
            <pc:sldLayoutMk cId="2128073608" sldId="2147483992"/>
          </pc:sldLayoutMkLst>
        </pc:sldLayoutChg>
        <pc:sldLayoutChg chg="add">
          <pc:chgData name="Guest User" userId="" providerId="Windows Live" clId="Web-{9B941E74-F51E-4DFE-A0AD-0DC7B556801A}" dt="2020-08-23T21:53:04.916" v="1"/>
          <pc:sldLayoutMkLst>
            <pc:docMk/>
            <pc:sldMasterMk cId="3138866671" sldId="2147483990"/>
            <pc:sldLayoutMk cId="2611871824" sldId="2147483993"/>
          </pc:sldLayoutMkLst>
        </pc:sldLayoutChg>
        <pc:sldLayoutChg chg="add">
          <pc:chgData name="Guest User" userId="" providerId="Windows Live" clId="Web-{9B941E74-F51E-4DFE-A0AD-0DC7B556801A}" dt="2020-08-23T21:53:04.916" v="1"/>
          <pc:sldLayoutMkLst>
            <pc:docMk/>
            <pc:sldMasterMk cId="3138866671" sldId="2147483990"/>
            <pc:sldLayoutMk cId="2381726192" sldId="2147483994"/>
          </pc:sldLayoutMkLst>
        </pc:sldLayoutChg>
        <pc:sldLayoutChg chg="add">
          <pc:chgData name="Guest User" userId="" providerId="Windows Live" clId="Web-{9B941E74-F51E-4DFE-A0AD-0DC7B556801A}" dt="2020-08-23T21:53:04.916" v="1"/>
          <pc:sldLayoutMkLst>
            <pc:docMk/>
            <pc:sldMasterMk cId="3138866671" sldId="2147483990"/>
            <pc:sldLayoutMk cId="3633400075" sldId="2147483995"/>
          </pc:sldLayoutMkLst>
        </pc:sldLayoutChg>
        <pc:sldLayoutChg chg="add">
          <pc:chgData name="Guest User" userId="" providerId="Windows Live" clId="Web-{9B941E74-F51E-4DFE-A0AD-0DC7B556801A}" dt="2020-08-23T21:53:04.916" v="1"/>
          <pc:sldLayoutMkLst>
            <pc:docMk/>
            <pc:sldMasterMk cId="3138866671" sldId="2147483990"/>
            <pc:sldLayoutMk cId="1025559163" sldId="2147483996"/>
          </pc:sldLayoutMkLst>
        </pc:sldLayoutChg>
        <pc:sldLayoutChg chg="add">
          <pc:chgData name="Guest User" userId="" providerId="Windows Live" clId="Web-{9B941E74-F51E-4DFE-A0AD-0DC7B556801A}" dt="2020-08-23T21:53:04.916" v="1"/>
          <pc:sldLayoutMkLst>
            <pc:docMk/>
            <pc:sldMasterMk cId="3138866671" sldId="2147483990"/>
            <pc:sldLayoutMk cId="978647275" sldId="2147483997"/>
          </pc:sldLayoutMkLst>
        </pc:sldLayoutChg>
        <pc:sldLayoutChg chg="add">
          <pc:chgData name="Guest User" userId="" providerId="Windows Live" clId="Web-{9B941E74-F51E-4DFE-A0AD-0DC7B556801A}" dt="2020-08-23T21:53:04.916" v="1"/>
          <pc:sldLayoutMkLst>
            <pc:docMk/>
            <pc:sldMasterMk cId="3138866671" sldId="2147483990"/>
            <pc:sldLayoutMk cId="3116855824" sldId="2147483998"/>
          </pc:sldLayoutMkLst>
        </pc:sldLayoutChg>
        <pc:sldLayoutChg chg="add">
          <pc:chgData name="Guest User" userId="" providerId="Windows Live" clId="Web-{9B941E74-F51E-4DFE-A0AD-0DC7B556801A}" dt="2020-08-23T21:53:04.916" v="1"/>
          <pc:sldLayoutMkLst>
            <pc:docMk/>
            <pc:sldMasterMk cId="3138866671" sldId="2147483990"/>
            <pc:sldLayoutMk cId="3566546305" sldId="2147483999"/>
          </pc:sldLayoutMkLst>
        </pc:sldLayoutChg>
        <pc:sldLayoutChg chg="add">
          <pc:chgData name="Guest User" userId="" providerId="Windows Live" clId="Web-{9B941E74-F51E-4DFE-A0AD-0DC7B556801A}" dt="2020-08-23T21:53:04.916" v="1"/>
          <pc:sldLayoutMkLst>
            <pc:docMk/>
            <pc:sldMasterMk cId="3138866671" sldId="2147483990"/>
            <pc:sldLayoutMk cId="1401725589" sldId="2147484000"/>
          </pc:sldLayoutMkLst>
        </pc:sldLayoutChg>
        <pc:sldLayoutChg chg="add">
          <pc:chgData name="Guest User" userId="" providerId="Windows Live" clId="Web-{9B941E74-F51E-4DFE-A0AD-0DC7B556801A}" dt="2020-08-23T21:53:04.916" v="1"/>
          <pc:sldLayoutMkLst>
            <pc:docMk/>
            <pc:sldMasterMk cId="3138866671" sldId="2147483990"/>
            <pc:sldLayoutMk cId="1716957870" sldId="2147484001"/>
          </pc:sldLayoutMkLst>
        </pc:sldLayoutChg>
        <pc:sldLayoutChg chg="add">
          <pc:chgData name="Guest User" userId="" providerId="Windows Live" clId="Web-{9B941E74-F51E-4DFE-A0AD-0DC7B556801A}" dt="2020-08-23T21:53:04.916" v="1"/>
          <pc:sldLayoutMkLst>
            <pc:docMk/>
            <pc:sldMasterMk cId="3138866671" sldId="2147483990"/>
            <pc:sldLayoutMk cId="482717613" sldId="2147484002"/>
          </pc:sldLayoutMkLst>
        </pc:sldLayoutChg>
        <pc:sldLayoutChg chg="add">
          <pc:chgData name="Guest User" userId="" providerId="Windows Live" clId="Web-{9B941E74-F51E-4DFE-A0AD-0DC7B556801A}" dt="2020-08-23T21:53:04.916" v="1"/>
          <pc:sldLayoutMkLst>
            <pc:docMk/>
            <pc:sldMasterMk cId="3138866671" sldId="2147483990"/>
            <pc:sldLayoutMk cId="1508755777" sldId="2147484003"/>
          </pc:sldLayoutMkLst>
        </pc:sldLayoutChg>
        <pc:sldLayoutChg chg="add">
          <pc:chgData name="Guest User" userId="" providerId="Windows Live" clId="Web-{9B941E74-F51E-4DFE-A0AD-0DC7B556801A}" dt="2020-08-23T21:53:04.916" v="1"/>
          <pc:sldLayoutMkLst>
            <pc:docMk/>
            <pc:sldMasterMk cId="3138866671" sldId="2147483990"/>
            <pc:sldLayoutMk cId="756118918" sldId="2147484004"/>
          </pc:sldLayoutMkLst>
        </pc:sldLayoutChg>
        <pc:sldLayoutChg chg="add">
          <pc:chgData name="Guest User" userId="" providerId="Windows Live" clId="Web-{9B941E74-F51E-4DFE-A0AD-0DC7B556801A}" dt="2020-08-23T21:53:04.916" v="1"/>
          <pc:sldLayoutMkLst>
            <pc:docMk/>
            <pc:sldMasterMk cId="3138866671" sldId="2147483990"/>
            <pc:sldLayoutMk cId="434779669" sldId="2147484005"/>
          </pc:sldLayoutMkLst>
        </pc:sldLayoutChg>
        <pc:sldLayoutChg chg="add">
          <pc:chgData name="Guest User" userId="" providerId="Windows Live" clId="Web-{9B941E74-F51E-4DFE-A0AD-0DC7B556801A}" dt="2020-08-23T21:53:04.916" v="1"/>
          <pc:sldLayoutMkLst>
            <pc:docMk/>
            <pc:sldMasterMk cId="3138866671" sldId="2147483990"/>
            <pc:sldLayoutMk cId="3370073269" sldId="2147484006"/>
          </pc:sldLayoutMkLst>
        </pc:sldLayoutChg>
        <pc:sldLayoutChg chg="add">
          <pc:chgData name="Guest User" userId="" providerId="Windows Live" clId="Web-{9B941E74-F51E-4DFE-A0AD-0DC7B556801A}" dt="2020-08-23T21:53:04.916" v="1"/>
          <pc:sldLayoutMkLst>
            <pc:docMk/>
            <pc:sldMasterMk cId="3138866671" sldId="2147483990"/>
            <pc:sldLayoutMk cId="1641343874" sldId="2147484007"/>
          </pc:sldLayoutMkLst>
        </pc:sldLayoutChg>
        <pc:sldLayoutChg chg="add">
          <pc:chgData name="Guest User" userId="" providerId="Windows Live" clId="Web-{9B941E74-F51E-4DFE-A0AD-0DC7B556801A}" dt="2020-08-23T21:53:04.916" v="1"/>
          <pc:sldLayoutMkLst>
            <pc:docMk/>
            <pc:sldMasterMk cId="3138866671" sldId="2147483990"/>
            <pc:sldLayoutMk cId="2216216901" sldId="2147484008"/>
          </pc:sldLayoutMkLst>
        </pc:sldLayoutChg>
        <pc:sldLayoutChg chg="add">
          <pc:chgData name="Guest User" userId="" providerId="Windows Live" clId="Web-{9B941E74-F51E-4DFE-A0AD-0DC7B556801A}" dt="2020-08-23T21:53:04.916" v="1"/>
          <pc:sldLayoutMkLst>
            <pc:docMk/>
            <pc:sldMasterMk cId="3138866671" sldId="2147483990"/>
            <pc:sldLayoutMk cId="3320697965" sldId="2147484009"/>
          </pc:sldLayoutMkLst>
        </pc:sldLayoutChg>
        <pc:sldLayoutChg chg="add">
          <pc:chgData name="Guest User" userId="" providerId="Windows Live" clId="Web-{9B941E74-F51E-4DFE-A0AD-0DC7B556801A}" dt="2020-08-23T21:53:04.916" v="1"/>
          <pc:sldLayoutMkLst>
            <pc:docMk/>
            <pc:sldMasterMk cId="3138866671" sldId="2147483990"/>
            <pc:sldLayoutMk cId="2881002593" sldId="2147484010"/>
          </pc:sldLayoutMkLst>
        </pc:sldLayoutChg>
        <pc:sldLayoutChg chg="add">
          <pc:chgData name="Guest User" userId="" providerId="Windows Live" clId="Web-{9B941E74-F51E-4DFE-A0AD-0DC7B556801A}" dt="2020-08-23T21:53:04.916" v="1"/>
          <pc:sldLayoutMkLst>
            <pc:docMk/>
            <pc:sldMasterMk cId="3138866671" sldId="2147483990"/>
            <pc:sldLayoutMk cId="3491582711" sldId="2147484011"/>
          </pc:sldLayoutMkLst>
        </pc:sldLayoutChg>
        <pc:sldLayoutChg chg="add">
          <pc:chgData name="Guest User" userId="" providerId="Windows Live" clId="Web-{9B941E74-F51E-4DFE-A0AD-0DC7B556801A}" dt="2020-08-23T21:53:04.916" v="1"/>
          <pc:sldLayoutMkLst>
            <pc:docMk/>
            <pc:sldMasterMk cId="3138866671" sldId="2147483990"/>
            <pc:sldLayoutMk cId="526330969" sldId="2147484012"/>
          </pc:sldLayoutMkLst>
        </pc:sldLayoutChg>
        <pc:sldLayoutChg chg="add">
          <pc:chgData name="Guest User" userId="" providerId="Windows Live" clId="Web-{9B941E74-F51E-4DFE-A0AD-0DC7B556801A}" dt="2020-08-23T21:53:04.916" v="1"/>
          <pc:sldLayoutMkLst>
            <pc:docMk/>
            <pc:sldMasterMk cId="3138866671" sldId="2147483990"/>
            <pc:sldLayoutMk cId="2353817919" sldId="2147484013"/>
          </pc:sldLayoutMkLst>
        </pc:sldLayoutChg>
        <pc:sldLayoutChg chg="add">
          <pc:chgData name="Guest User" userId="" providerId="Windows Live" clId="Web-{9B941E74-F51E-4DFE-A0AD-0DC7B556801A}" dt="2020-08-23T21:53:04.916" v="1"/>
          <pc:sldLayoutMkLst>
            <pc:docMk/>
            <pc:sldMasterMk cId="3138866671" sldId="2147483990"/>
            <pc:sldLayoutMk cId="2570858718" sldId="2147484014"/>
          </pc:sldLayoutMkLst>
        </pc:sldLayoutChg>
        <pc:sldLayoutChg chg="add">
          <pc:chgData name="Guest User" userId="" providerId="Windows Live" clId="Web-{9B941E74-F51E-4DFE-A0AD-0DC7B556801A}" dt="2020-08-23T21:53:04.916" v="1"/>
          <pc:sldLayoutMkLst>
            <pc:docMk/>
            <pc:sldMasterMk cId="3138866671" sldId="2147483990"/>
            <pc:sldLayoutMk cId="1130694076" sldId="2147484015"/>
          </pc:sldLayoutMkLst>
        </pc:sldLayoutChg>
        <pc:sldLayoutChg chg="add">
          <pc:chgData name="Guest User" userId="" providerId="Windows Live" clId="Web-{9B941E74-F51E-4DFE-A0AD-0DC7B556801A}" dt="2020-08-23T21:53:04.916" v="1"/>
          <pc:sldLayoutMkLst>
            <pc:docMk/>
            <pc:sldMasterMk cId="3138866671" sldId="2147483990"/>
            <pc:sldLayoutMk cId="1924444472" sldId="2147484016"/>
          </pc:sldLayoutMkLst>
        </pc:sldLayoutChg>
        <pc:sldLayoutChg chg="add">
          <pc:chgData name="Guest User" userId="" providerId="Windows Live" clId="Web-{9B941E74-F51E-4DFE-A0AD-0DC7B556801A}" dt="2020-08-23T21:53:04.916" v="1"/>
          <pc:sldLayoutMkLst>
            <pc:docMk/>
            <pc:sldMasterMk cId="3138866671" sldId="2147483990"/>
            <pc:sldLayoutMk cId="3237381773" sldId="2147484017"/>
          </pc:sldLayoutMkLst>
        </pc:sldLayoutChg>
        <pc:sldLayoutChg chg="add">
          <pc:chgData name="Guest User" userId="" providerId="Windows Live" clId="Web-{9B941E74-F51E-4DFE-A0AD-0DC7B556801A}" dt="2020-08-23T21:53:04.916" v="1"/>
          <pc:sldLayoutMkLst>
            <pc:docMk/>
            <pc:sldMasterMk cId="3138866671" sldId="2147483990"/>
            <pc:sldLayoutMk cId="119041650" sldId="2147484018"/>
          </pc:sldLayoutMkLst>
        </pc:sldLayoutChg>
        <pc:sldLayoutChg chg="add">
          <pc:chgData name="Guest User" userId="" providerId="Windows Live" clId="Web-{9B941E74-F51E-4DFE-A0AD-0DC7B556801A}" dt="2020-08-23T21:53:04.916" v="1"/>
          <pc:sldLayoutMkLst>
            <pc:docMk/>
            <pc:sldMasterMk cId="3138866671" sldId="2147483990"/>
            <pc:sldLayoutMk cId="1876849995" sldId="2147484019"/>
          </pc:sldLayoutMkLst>
        </pc:sldLayoutChg>
        <pc:sldLayoutChg chg="add">
          <pc:chgData name="Guest User" userId="" providerId="Windows Live" clId="Web-{9B941E74-F51E-4DFE-A0AD-0DC7B556801A}" dt="2020-08-23T21:53:04.916" v="1"/>
          <pc:sldLayoutMkLst>
            <pc:docMk/>
            <pc:sldMasterMk cId="3138866671" sldId="2147483990"/>
            <pc:sldLayoutMk cId="2442093490" sldId="2147484020"/>
          </pc:sldLayoutMkLst>
        </pc:sldLayoutChg>
        <pc:sldLayoutChg chg="add">
          <pc:chgData name="Guest User" userId="" providerId="Windows Live" clId="Web-{9B941E74-F51E-4DFE-A0AD-0DC7B556801A}" dt="2020-08-23T21:53:04.916" v="1"/>
          <pc:sldLayoutMkLst>
            <pc:docMk/>
            <pc:sldMasterMk cId="3138866671" sldId="2147483990"/>
            <pc:sldLayoutMk cId="523462488" sldId="2147484021"/>
          </pc:sldLayoutMkLst>
        </pc:sldLayoutChg>
        <pc:sldLayoutChg chg="add">
          <pc:chgData name="Guest User" userId="" providerId="Windows Live" clId="Web-{9B941E74-F51E-4DFE-A0AD-0DC7B556801A}" dt="2020-08-23T21:53:04.916" v="1"/>
          <pc:sldLayoutMkLst>
            <pc:docMk/>
            <pc:sldMasterMk cId="3138866671" sldId="2147483990"/>
            <pc:sldLayoutMk cId="3912418055" sldId="2147484022"/>
          </pc:sldLayoutMkLst>
        </pc:sldLayoutChg>
        <pc:sldLayoutChg chg="add">
          <pc:chgData name="Guest User" userId="" providerId="Windows Live" clId="Web-{9B941E74-F51E-4DFE-A0AD-0DC7B556801A}" dt="2020-08-23T21:53:04.916" v="1"/>
          <pc:sldLayoutMkLst>
            <pc:docMk/>
            <pc:sldMasterMk cId="3138866671" sldId="2147483990"/>
            <pc:sldLayoutMk cId="1300962889" sldId="2147484023"/>
          </pc:sldLayoutMkLst>
        </pc:sldLayoutChg>
        <pc:sldLayoutChg chg="add">
          <pc:chgData name="Guest User" userId="" providerId="Windows Live" clId="Web-{9B941E74-F51E-4DFE-A0AD-0DC7B556801A}" dt="2020-08-23T21:53:04.916" v="1"/>
          <pc:sldLayoutMkLst>
            <pc:docMk/>
            <pc:sldMasterMk cId="3138866671" sldId="2147483990"/>
            <pc:sldLayoutMk cId="2484416189" sldId="2147484024"/>
          </pc:sldLayoutMkLst>
        </pc:sldLayoutChg>
        <pc:sldLayoutChg chg="add">
          <pc:chgData name="Guest User" userId="" providerId="Windows Live" clId="Web-{9B941E74-F51E-4DFE-A0AD-0DC7B556801A}" dt="2020-08-23T21:53:04.916" v="1"/>
          <pc:sldLayoutMkLst>
            <pc:docMk/>
            <pc:sldMasterMk cId="3138866671" sldId="2147483990"/>
            <pc:sldLayoutMk cId="618353612" sldId="2147484025"/>
          </pc:sldLayoutMkLst>
        </pc:sldLayoutChg>
        <pc:sldLayoutChg chg="add">
          <pc:chgData name="Guest User" userId="" providerId="Windows Live" clId="Web-{9B941E74-F51E-4DFE-A0AD-0DC7B556801A}" dt="2020-08-23T21:53:04.916" v="1"/>
          <pc:sldLayoutMkLst>
            <pc:docMk/>
            <pc:sldMasterMk cId="3138866671" sldId="2147483990"/>
            <pc:sldLayoutMk cId="1184326568" sldId="2147484026"/>
          </pc:sldLayoutMkLst>
        </pc:sldLayoutChg>
        <pc:sldLayoutChg chg="add">
          <pc:chgData name="Guest User" userId="" providerId="Windows Live" clId="Web-{9B941E74-F51E-4DFE-A0AD-0DC7B556801A}" dt="2020-08-23T21:53:04.916" v="1"/>
          <pc:sldLayoutMkLst>
            <pc:docMk/>
            <pc:sldMasterMk cId="3138866671" sldId="2147483990"/>
            <pc:sldLayoutMk cId="3795046949" sldId="2147484027"/>
          </pc:sldLayoutMkLst>
        </pc:sldLayoutChg>
        <pc:sldLayoutChg chg="add">
          <pc:chgData name="Guest User" userId="" providerId="Windows Live" clId="Web-{9B941E74-F51E-4DFE-A0AD-0DC7B556801A}" dt="2020-08-23T21:53:04.916" v="1"/>
          <pc:sldLayoutMkLst>
            <pc:docMk/>
            <pc:sldMasterMk cId="3138866671" sldId="2147483990"/>
            <pc:sldLayoutMk cId="1831624703" sldId="2147484028"/>
          </pc:sldLayoutMkLst>
        </pc:sldLayoutChg>
        <pc:sldLayoutChg chg="add">
          <pc:chgData name="Guest User" userId="" providerId="Windows Live" clId="Web-{9B941E74-F51E-4DFE-A0AD-0DC7B556801A}" dt="2020-08-23T21:53:04.916" v="1"/>
          <pc:sldLayoutMkLst>
            <pc:docMk/>
            <pc:sldMasterMk cId="3138866671" sldId="2147483990"/>
            <pc:sldLayoutMk cId="3255432458" sldId="2147484029"/>
          </pc:sldLayoutMkLst>
        </pc:sldLayoutChg>
        <pc:sldLayoutChg chg="add">
          <pc:chgData name="Guest User" userId="" providerId="Windows Live" clId="Web-{9B941E74-F51E-4DFE-A0AD-0DC7B556801A}" dt="2020-08-23T21:53:04.916" v="1"/>
          <pc:sldLayoutMkLst>
            <pc:docMk/>
            <pc:sldMasterMk cId="3138866671" sldId="2147483990"/>
            <pc:sldLayoutMk cId="774246453" sldId="2147484030"/>
          </pc:sldLayoutMkLst>
        </pc:sldLayoutChg>
        <pc:sldLayoutChg chg="add">
          <pc:chgData name="Guest User" userId="" providerId="Windows Live" clId="Web-{9B941E74-F51E-4DFE-A0AD-0DC7B556801A}" dt="2020-08-23T21:53:04.916" v="1"/>
          <pc:sldLayoutMkLst>
            <pc:docMk/>
            <pc:sldMasterMk cId="3138866671" sldId="2147483990"/>
            <pc:sldLayoutMk cId="1847334346" sldId="2147484031"/>
          </pc:sldLayoutMkLst>
        </pc:sldLayoutChg>
        <pc:sldLayoutChg chg="add">
          <pc:chgData name="Guest User" userId="" providerId="Windows Live" clId="Web-{9B941E74-F51E-4DFE-A0AD-0DC7B556801A}" dt="2020-08-23T21:53:04.916" v="1"/>
          <pc:sldLayoutMkLst>
            <pc:docMk/>
            <pc:sldMasterMk cId="3138866671" sldId="2147483990"/>
            <pc:sldLayoutMk cId="161492002" sldId="2147484032"/>
          </pc:sldLayoutMkLst>
        </pc:sldLayoutChg>
        <pc:sldLayoutChg chg="add">
          <pc:chgData name="Guest User" userId="" providerId="Windows Live" clId="Web-{9B941E74-F51E-4DFE-A0AD-0DC7B556801A}" dt="2020-08-23T21:53:04.916" v="1"/>
          <pc:sldLayoutMkLst>
            <pc:docMk/>
            <pc:sldMasterMk cId="3138866671" sldId="2147483990"/>
            <pc:sldLayoutMk cId="349658073" sldId="2147484033"/>
          </pc:sldLayoutMkLst>
        </pc:sldLayoutChg>
        <pc:sldLayoutChg chg="add">
          <pc:chgData name="Guest User" userId="" providerId="Windows Live" clId="Web-{9B941E74-F51E-4DFE-A0AD-0DC7B556801A}" dt="2020-08-23T21:53:04.916" v="1"/>
          <pc:sldLayoutMkLst>
            <pc:docMk/>
            <pc:sldMasterMk cId="3138866671" sldId="2147483990"/>
            <pc:sldLayoutMk cId="238762808" sldId="2147484034"/>
          </pc:sldLayoutMkLst>
        </pc:sldLayoutChg>
      </pc:sldMasterChg>
    </pc:docChg>
  </pc:docChgLst>
  <pc:docChgLst>
    <pc:chgData name="Rishabh Mathur" userId="S::rimathur@microsoft.com::085a90ad-ff62-452d-9cc6-fb668aecc57d" providerId="AD" clId="Web-{60B4FF39-B292-45D9-FCFF-4B2EA17E6BE2}"/>
    <pc:docChg chg="mod modSld">
      <pc:chgData name="Rishabh Mathur" userId="S::rimathur@microsoft.com::085a90ad-ff62-452d-9cc6-fb668aecc57d" providerId="AD" clId="Web-{60B4FF39-B292-45D9-FCFF-4B2EA17E6BE2}" dt="2019-06-17T19:53:30.076" v="222" actId="20577"/>
      <pc:docMkLst>
        <pc:docMk/>
      </pc:docMkLst>
      <pc:sldChg chg="modSp">
        <pc:chgData name="Rishabh Mathur" userId="S::rimathur@microsoft.com::085a90ad-ff62-452d-9cc6-fb668aecc57d" providerId="AD" clId="Web-{60B4FF39-B292-45D9-FCFF-4B2EA17E6BE2}" dt="2019-06-17T19:20:44.397" v="2" actId="20577"/>
        <pc:sldMkLst>
          <pc:docMk/>
          <pc:sldMk cId="3868308048" sldId="258"/>
        </pc:sldMkLst>
        <pc:spChg chg="mod">
          <ac:chgData name="Rishabh Mathur" userId="S::rimathur@microsoft.com::085a90ad-ff62-452d-9cc6-fb668aecc57d" providerId="AD" clId="Web-{60B4FF39-B292-45D9-FCFF-4B2EA17E6BE2}" dt="2019-06-17T19:20:44.397" v="2" actId="20577"/>
          <ac:spMkLst>
            <pc:docMk/>
            <pc:sldMk cId="3868308048" sldId="258"/>
            <ac:spMk id="3" creationId="{473251A7-272C-4A6C-8919-F11E251C6168}"/>
          </ac:spMkLst>
        </pc:spChg>
      </pc:sldChg>
      <pc:sldChg chg="modNotes">
        <pc:chgData name="Rishabh Mathur" userId="S::rimathur@microsoft.com::085a90ad-ff62-452d-9cc6-fb668aecc57d" providerId="AD" clId="Web-{60B4FF39-B292-45D9-FCFF-4B2EA17E6BE2}" dt="2019-06-17T19:33:44.774" v="26"/>
        <pc:sldMkLst>
          <pc:docMk/>
          <pc:sldMk cId="2499195188" sldId="267"/>
        </pc:sldMkLst>
      </pc:sldChg>
      <pc:sldChg chg="modSp modCm">
        <pc:chgData name="Rishabh Mathur" userId="S::rimathur@microsoft.com::085a90ad-ff62-452d-9cc6-fb668aecc57d" providerId="AD" clId="Web-{60B4FF39-B292-45D9-FCFF-4B2EA17E6BE2}" dt="2019-06-17T19:38:46.838" v="32" actId="20577"/>
        <pc:sldMkLst>
          <pc:docMk/>
          <pc:sldMk cId="377121609" sldId="271"/>
        </pc:sldMkLst>
        <pc:spChg chg="mod">
          <ac:chgData name="Rishabh Mathur" userId="S::rimathur@microsoft.com::085a90ad-ff62-452d-9cc6-fb668aecc57d" providerId="AD" clId="Web-{60B4FF39-B292-45D9-FCFF-4B2EA17E6BE2}" dt="2019-06-17T19:38:46.838" v="32" actId="20577"/>
          <ac:spMkLst>
            <pc:docMk/>
            <pc:sldMk cId="377121609" sldId="271"/>
            <ac:spMk id="2" creationId="{F55DA254-ED21-4B59-B302-CD20AD3C2B2C}"/>
          </ac:spMkLst>
        </pc:spChg>
      </pc:sldChg>
      <pc:sldChg chg="addSp modSp modCm">
        <pc:chgData name="Rishabh Mathur" userId="S::rimathur@microsoft.com::085a90ad-ff62-452d-9cc6-fb668aecc57d" providerId="AD" clId="Web-{60B4FF39-B292-45D9-FCFF-4B2EA17E6BE2}" dt="2019-06-17T19:43:13.886" v="53"/>
        <pc:sldMkLst>
          <pc:docMk/>
          <pc:sldMk cId="51973073" sldId="282"/>
        </pc:sldMkLst>
        <pc:picChg chg="add mod">
          <ac:chgData name="Rishabh Mathur" userId="S::rimathur@microsoft.com::085a90ad-ff62-452d-9cc6-fb668aecc57d" providerId="AD" clId="Web-{60B4FF39-B292-45D9-FCFF-4B2EA17E6BE2}" dt="2019-06-17T19:42:08.839" v="52" actId="1076"/>
          <ac:picMkLst>
            <pc:docMk/>
            <pc:sldMk cId="51973073" sldId="282"/>
            <ac:picMk id="4" creationId="{72C56BF9-582D-4D18-818B-4343F5F464D4}"/>
          </ac:picMkLst>
        </pc:picChg>
        <pc:picChg chg="add mod">
          <ac:chgData name="Rishabh Mathur" userId="S::rimathur@microsoft.com::085a90ad-ff62-452d-9cc6-fb668aecc57d" providerId="AD" clId="Web-{60B4FF39-B292-45D9-FCFF-4B2EA17E6BE2}" dt="2019-06-17T19:42:01.339" v="51" actId="1076"/>
          <ac:picMkLst>
            <pc:docMk/>
            <pc:sldMk cId="51973073" sldId="282"/>
            <ac:picMk id="6" creationId="{20F9BC6A-F912-4737-81D6-4356EBDDFFAD}"/>
          </ac:picMkLst>
        </pc:picChg>
      </pc:sldChg>
      <pc:sldChg chg="modCm">
        <pc:chgData name="Rishabh Mathur" userId="S::rimathur@microsoft.com::085a90ad-ff62-452d-9cc6-fb668aecc57d" providerId="AD" clId="Web-{60B4FF39-B292-45D9-FCFF-4B2EA17E6BE2}" dt="2019-06-17T19:36:40.150" v="29"/>
        <pc:sldMkLst>
          <pc:docMk/>
          <pc:sldMk cId="97902756" sldId="290"/>
        </pc:sldMkLst>
      </pc:sldChg>
      <pc:sldChg chg="addSp delSp modSp">
        <pc:chgData name="Rishabh Mathur" userId="S::rimathur@microsoft.com::085a90ad-ff62-452d-9cc6-fb668aecc57d" providerId="AD" clId="Web-{60B4FF39-B292-45D9-FCFF-4B2EA17E6BE2}" dt="2019-06-17T19:53:30.076" v="222" actId="20577"/>
        <pc:sldMkLst>
          <pc:docMk/>
          <pc:sldMk cId="245204342" sldId="426"/>
        </pc:sldMkLst>
        <pc:spChg chg="mod">
          <ac:chgData name="Rishabh Mathur" userId="S::rimathur@microsoft.com::085a90ad-ff62-452d-9cc6-fb668aecc57d" providerId="AD" clId="Web-{60B4FF39-B292-45D9-FCFF-4B2EA17E6BE2}" dt="2019-06-17T19:53:30.076" v="222" actId="20577"/>
          <ac:spMkLst>
            <pc:docMk/>
            <pc:sldMk cId="245204342" sldId="426"/>
            <ac:spMk id="2" creationId="{00000000-0000-0000-0000-000000000000}"/>
          </ac:spMkLst>
        </pc:spChg>
        <pc:spChg chg="add del mod">
          <ac:chgData name="Rishabh Mathur" userId="S::rimathur@microsoft.com::085a90ad-ff62-452d-9cc6-fb668aecc57d" providerId="AD" clId="Web-{60B4FF39-B292-45D9-FCFF-4B2EA17E6BE2}" dt="2019-06-17T19:48:29.137" v="172"/>
          <ac:spMkLst>
            <pc:docMk/>
            <pc:sldMk cId="245204342" sldId="426"/>
            <ac:spMk id="3" creationId="{A0C1C7D3-F022-42D9-A189-FD4E2C220FDF}"/>
          </ac:spMkLst>
        </pc:spChg>
        <pc:spChg chg="del mod">
          <ac:chgData name="Rishabh Mathur" userId="S::rimathur@microsoft.com::085a90ad-ff62-452d-9cc6-fb668aecc57d" providerId="AD" clId="Web-{60B4FF39-B292-45D9-FCFF-4B2EA17E6BE2}" dt="2019-06-17T19:45:13.402" v="84"/>
          <ac:spMkLst>
            <pc:docMk/>
            <pc:sldMk cId="245204342" sldId="426"/>
            <ac:spMk id="4" creationId="{00000000-0000-0000-0000-000000000000}"/>
          </ac:spMkLst>
        </pc:spChg>
        <pc:spChg chg="add mod">
          <ac:chgData name="Rishabh Mathur" userId="S::rimathur@microsoft.com::085a90ad-ff62-452d-9cc6-fb668aecc57d" providerId="AD" clId="Web-{60B4FF39-B292-45D9-FCFF-4B2EA17E6BE2}" dt="2019-06-17T19:51:30.138" v="220" actId="14100"/>
          <ac:spMkLst>
            <pc:docMk/>
            <pc:sldMk cId="245204342" sldId="426"/>
            <ac:spMk id="5" creationId="{EB7CAB9A-E1FC-4C66-A784-57C87BB61FD9}"/>
          </ac:spMkLst>
        </pc:spChg>
      </pc:sldChg>
      <pc:sldChg chg="modSp">
        <pc:chgData name="Rishabh Mathur" userId="S::rimathur@microsoft.com::085a90ad-ff62-452d-9cc6-fb668aecc57d" providerId="AD" clId="Web-{60B4FF39-B292-45D9-FCFF-4B2EA17E6BE2}" dt="2019-06-17T19:50:59.528" v="198" actId="20577"/>
        <pc:sldMkLst>
          <pc:docMk/>
          <pc:sldMk cId="1797024943" sldId="430"/>
        </pc:sldMkLst>
        <pc:spChg chg="mod">
          <ac:chgData name="Rishabh Mathur" userId="S::rimathur@microsoft.com::085a90ad-ff62-452d-9cc6-fb668aecc57d" providerId="AD" clId="Web-{60B4FF39-B292-45D9-FCFF-4B2EA17E6BE2}" dt="2019-06-17T19:50:59.528" v="198" actId="20577"/>
          <ac:spMkLst>
            <pc:docMk/>
            <pc:sldMk cId="1797024943" sldId="430"/>
            <ac:spMk id="5" creationId="{F1D3AA45-34A3-4F8B-9762-A515390A0F8D}"/>
          </ac:spMkLst>
        </pc:spChg>
      </pc:sldChg>
    </pc:docChg>
  </pc:docChgLst>
  <pc:docChgLst>
    <pc:chgData name="Ki'Yona McClary" userId="S::kmcclary@microsoft.com::492bc8e0-e31d-42f8-9b7a-81eef03d1dc4" providerId="AD" clId="Web-{FB786919-0C2B-6A02-5308-6B63F7B803DF}"/>
    <pc:docChg chg="modSld">
      <pc:chgData name="Ki'Yona McClary" userId="S::kmcclary@microsoft.com::492bc8e0-e31d-42f8-9b7a-81eef03d1dc4" providerId="AD" clId="Web-{FB786919-0C2B-6A02-5308-6B63F7B803DF}" dt="2021-03-04T20:03:10.593" v="30" actId="1076"/>
      <pc:docMkLst>
        <pc:docMk/>
      </pc:docMkLst>
      <pc:sldChg chg="modSp">
        <pc:chgData name="Ki'Yona McClary" userId="S::kmcclary@microsoft.com::492bc8e0-e31d-42f8-9b7a-81eef03d1dc4" providerId="AD" clId="Web-{FB786919-0C2B-6A02-5308-6B63F7B803DF}" dt="2021-03-04T19:56:34.863" v="2" actId="1076"/>
        <pc:sldMkLst>
          <pc:docMk/>
          <pc:sldMk cId="2499195188" sldId="267"/>
        </pc:sldMkLst>
        <pc:graphicFrameChg chg="mod">
          <ac:chgData name="Ki'Yona McClary" userId="S::kmcclary@microsoft.com::492bc8e0-e31d-42f8-9b7a-81eef03d1dc4" providerId="AD" clId="Web-{FB786919-0C2B-6A02-5308-6B63F7B803DF}" dt="2021-03-04T19:56:34.863" v="2" actId="1076"/>
          <ac:graphicFrameMkLst>
            <pc:docMk/>
            <pc:sldMk cId="2499195188" sldId="267"/>
            <ac:graphicFrameMk id="10" creationId="{D2739AA2-4E5F-438B-9315-1F900AEE063B}"/>
          </ac:graphicFrameMkLst>
        </pc:graphicFrameChg>
      </pc:sldChg>
      <pc:sldChg chg="modSp">
        <pc:chgData name="Ki'Yona McClary" userId="S::kmcclary@microsoft.com::492bc8e0-e31d-42f8-9b7a-81eef03d1dc4" providerId="AD" clId="Web-{FB786919-0C2B-6A02-5308-6B63F7B803DF}" dt="2021-03-04T19:57:52.975" v="12" actId="20577"/>
        <pc:sldMkLst>
          <pc:docMk/>
          <pc:sldMk cId="1420796325" sldId="436"/>
        </pc:sldMkLst>
        <pc:spChg chg="mod">
          <ac:chgData name="Ki'Yona McClary" userId="S::kmcclary@microsoft.com::492bc8e0-e31d-42f8-9b7a-81eef03d1dc4" providerId="AD" clId="Web-{FB786919-0C2B-6A02-5308-6B63F7B803DF}" dt="2021-03-04T19:57:52.975" v="12" actId="20577"/>
          <ac:spMkLst>
            <pc:docMk/>
            <pc:sldMk cId="1420796325" sldId="436"/>
            <ac:spMk id="3" creationId="{BCC7BF9E-7677-4351-9AA6-964A35118F1C}"/>
          </ac:spMkLst>
        </pc:spChg>
      </pc:sldChg>
      <pc:sldChg chg="modSp">
        <pc:chgData name="Ki'Yona McClary" userId="S::kmcclary@microsoft.com::492bc8e0-e31d-42f8-9b7a-81eef03d1dc4" providerId="AD" clId="Web-{FB786919-0C2B-6A02-5308-6B63F7B803DF}" dt="2021-03-04T20:01:01.120" v="23" actId="1076"/>
        <pc:sldMkLst>
          <pc:docMk/>
          <pc:sldMk cId="3149689510" sldId="438"/>
        </pc:sldMkLst>
        <pc:spChg chg="mod">
          <ac:chgData name="Ki'Yona McClary" userId="S::kmcclary@microsoft.com::492bc8e0-e31d-42f8-9b7a-81eef03d1dc4" providerId="AD" clId="Web-{FB786919-0C2B-6A02-5308-6B63F7B803DF}" dt="2021-03-04T20:00:52.605" v="21" actId="20577"/>
          <ac:spMkLst>
            <pc:docMk/>
            <pc:sldMk cId="3149689510" sldId="438"/>
            <ac:spMk id="3" creationId="{45AE300F-6BDA-4DEE-95F8-02077CEAED43}"/>
          </ac:spMkLst>
        </pc:spChg>
        <pc:picChg chg="mod">
          <ac:chgData name="Ki'Yona McClary" userId="S::kmcclary@microsoft.com::492bc8e0-e31d-42f8-9b7a-81eef03d1dc4" providerId="AD" clId="Web-{FB786919-0C2B-6A02-5308-6B63F7B803DF}" dt="2021-03-04T20:00:58.558" v="22" actId="1076"/>
          <ac:picMkLst>
            <pc:docMk/>
            <pc:sldMk cId="3149689510" sldId="438"/>
            <ac:picMk id="6" creationId="{7B74A21A-EC47-431B-BC93-A10A5648C0D6}"/>
          </ac:picMkLst>
        </pc:picChg>
        <pc:picChg chg="mod">
          <ac:chgData name="Ki'Yona McClary" userId="S::kmcclary@microsoft.com::492bc8e0-e31d-42f8-9b7a-81eef03d1dc4" providerId="AD" clId="Web-{FB786919-0C2B-6A02-5308-6B63F7B803DF}" dt="2021-03-04T20:01:01.120" v="23" actId="1076"/>
          <ac:picMkLst>
            <pc:docMk/>
            <pc:sldMk cId="3149689510" sldId="438"/>
            <ac:picMk id="7" creationId="{B4FA2A5E-60DE-47B8-83C2-3F0D5026FF41}"/>
          </ac:picMkLst>
        </pc:picChg>
      </pc:sldChg>
      <pc:sldChg chg="modSp">
        <pc:chgData name="Ki'Yona McClary" userId="S::kmcclary@microsoft.com::492bc8e0-e31d-42f8-9b7a-81eef03d1dc4" providerId="AD" clId="Web-{FB786919-0C2B-6A02-5308-6B63F7B803DF}" dt="2021-03-04T20:02:42.983" v="27" actId="1076"/>
        <pc:sldMkLst>
          <pc:docMk/>
          <pc:sldMk cId="2518910473" sldId="439"/>
        </pc:sldMkLst>
        <pc:spChg chg="mod">
          <ac:chgData name="Ki'Yona McClary" userId="S::kmcclary@microsoft.com::492bc8e0-e31d-42f8-9b7a-81eef03d1dc4" providerId="AD" clId="Web-{FB786919-0C2B-6A02-5308-6B63F7B803DF}" dt="2021-03-04T20:01:48.325" v="26" actId="1076"/>
          <ac:spMkLst>
            <pc:docMk/>
            <pc:sldMk cId="2518910473" sldId="439"/>
            <ac:spMk id="3" creationId="{10C19E06-C4AC-46CF-B319-D04CA2B6A9C3}"/>
          </ac:spMkLst>
        </pc:spChg>
        <pc:picChg chg="mod">
          <ac:chgData name="Ki'Yona McClary" userId="S::kmcclary@microsoft.com::492bc8e0-e31d-42f8-9b7a-81eef03d1dc4" providerId="AD" clId="Web-{FB786919-0C2B-6A02-5308-6B63F7B803DF}" dt="2021-03-04T20:02:42.983" v="27" actId="1076"/>
          <ac:picMkLst>
            <pc:docMk/>
            <pc:sldMk cId="2518910473" sldId="439"/>
            <ac:picMk id="4" creationId="{99190BA3-0216-4F30-8A45-E8DBE0B51F1F}"/>
          </ac:picMkLst>
        </pc:picChg>
      </pc:sldChg>
      <pc:sldChg chg="modSp">
        <pc:chgData name="Ki'Yona McClary" userId="S::kmcclary@microsoft.com::492bc8e0-e31d-42f8-9b7a-81eef03d1dc4" providerId="AD" clId="Web-{FB786919-0C2B-6A02-5308-6B63F7B803DF}" dt="2021-03-04T20:03:10.593" v="30" actId="1076"/>
        <pc:sldMkLst>
          <pc:docMk/>
          <pc:sldMk cId="3784519312" sldId="440"/>
        </pc:sldMkLst>
        <pc:spChg chg="mod">
          <ac:chgData name="Ki'Yona McClary" userId="S::kmcclary@microsoft.com::492bc8e0-e31d-42f8-9b7a-81eef03d1dc4" providerId="AD" clId="Web-{FB786919-0C2B-6A02-5308-6B63F7B803DF}" dt="2021-03-04T20:03:10.593" v="30" actId="1076"/>
          <ac:spMkLst>
            <pc:docMk/>
            <pc:sldMk cId="3784519312" sldId="440"/>
            <ac:spMk id="3" creationId="{6F63B364-6887-4981-B23C-56426874904D}"/>
          </ac:spMkLst>
        </pc:spChg>
      </pc:sldChg>
    </pc:docChg>
  </pc:docChgLst>
  <pc:docChgLst>
    <pc:chgData name="Ethan Irons" userId="6f6e2f01-ea19-4a4a-bc47-1e970a349fc0" providerId="ADAL" clId="{FDCEFBB0-4037-4242-9ED1-DC7464396D4F}"/>
    <pc:docChg chg="modSld">
      <pc:chgData name="Ethan Irons" userId="6f6e2f01-ea19-4a4a-bc47-1e970a349fc0" providerId="ADAL" clId="{FDCEFBB0-4037-4242-9ED1-DC7464396D4F}" dt="2023-01-10T17:25:15.398" v="0" actId="729"/>
      <pc:docMkLst>
        <pc:docMk/>
      </pc:docMkLst>
      <pc:sldChg chg="mod modShow">
        <pc:chgData name="Ethan Irons" userId="6f6e2f01-ea19-4a4a-bc47-1e970a349fc0" providerId="ADAL" clId="{FDCEFBB0-4037-4242-9ED1-DC7464396D4F}" dt="2023-01-10T17:25:15.398" v="0" actId="729"/>
        <pc:sldMkLst>
          <pc:docMk/>
          <pc:sldMk cId="3379489982" sldId="2001"/>
        </pc:sldMkLst>
      </pc:sldChg>
    </pc:docChg>
  </pc:docChgLst>
  <pc:docChgLst>
    <pc:chgData name="Christopher Weaver" userId="2d47d5c7-389a-4b91-8fc5-dfad12ad20c7" providerId="ADAL" clId="{F4DF1D41-09ED-47FB-9A14-BB9C7EA17FBB}"/>
    <pc:docChg chg="modSld">
      <pc:chgData name="Christopher Weaver" userId="2d47d5c7-389a-4b91-8fc5-dfad12ad20c7" providerId="ADAL" clId="{F4DF1D41-09ED-47FB-9A14-BB9C7EA17FBB}" dt="2019-06-12T18:43:44.410" v="9" actId="20577"/>
      <pc:docMkLst>
        <pc:docMk/>
      </pc:docMkLst>
      <pc:sldChg chg="modSp">
        <pc:chgData name="Christopher Weaver" userId="2d47d5c7-389a-4b91-8fc5-dfad12ad20c7" providerId="ADAL" clId="{F4DF1D41-09ED-47FB-9A14-BB9C7EA17FBB}" dt="2019-06-12T18:43:44.410" v="9" actId="20577"/>
        <pc:sldMkLst>
          <pc:docMk/>
          <pc:sldMk cId="157323551" sldId="278"/>
        </pc:sldMkLst>
        <pc:spChg chg="mod">
          <ac:chgData name="Christopher Weaver" userId="2d47d5c7-389a-4b91-8fc5-dfad12ad20c7" providerId="ADAL" clId="{F4DF1D41-09ED-47FB-9A14-BB9C7EA17FBB}" dt="2019-06-12T18:43:44.410" v="9" actId="20577"/>
          <ac:spMkLst>
            <pc:docMk/>
            <pc:sldMk cId="157323551" sldId="278"/>
            <ac:spMk id="2" creationId="{F2797070-0983-420F-9582-5231D202BE03}"/>
          </ac:spMkLst>
        </pc:spChg>
      </pc:sldChg>
    </pc:docChg>
  </pc:docChgLst>
  <pc:docChgLst>
    <pc:chgData name="Alison Yeh" userId="S::alye@microsoft.com::86d98d7c-5861-42c0-9426-3e74a9b3ea79" providerId="AD" clId="Web-{8EF4E4DD-E8A4-7A6B-B3A7-97175B50E7C5}"/>
    <pc:docChg chg="modSld">
      <pc:chgData name="Alison Yeh" userId="S::alye@microsoft.com::86d98d7c-5861-42c0-9426-3e74a9b3ea79" providerId="AD" clId="Web-{8EF4E4DD-E8A4-7A6B-B3A7-97175B50E7C5}" dt="2020-11-03T02:14:33.777" v="0" actId="20577"/>
      <pc:docMkLst>
        <pc:docMk/>
      </pc:docMkLst>
      <pc:sldChg chg="modSp">
        <pc:chgData name="Alison Yeh" userId="S::alye@microsoft.com::86d98d7c-5861-42c0-9426-3e74a9b3ea79" providerId="AD" clId="Web-{8EF4E4DD-E8A4-7A6B-B3A7-97175B50E7C5}" dt="2020-11-03T02:14:33.777" v="0" actId="20577"/>
        <pc:sldMkLst>
          <pc:docMk/>
          <pc:sldMk cId="157323551" sldId="278"/>
        </pc:sldMkLst>
        <pc:spChg chg="mod">
          <ac:chgData name="Alison Yeh" userId="S::alye@microsoft.com::86d98d7c-5861-42c0-9426-3e74a9b3ea79" providerId="AD" clId="Web-{8EF4E4DD-E8A4-7A6B-B3A7-97175B50E7C5}" dt="2020-11-03T02:14:33.777" v="0" actId="20577"/>
          <ac:spMkLst>
            <pc:docMk/>
            <pc:sldMk cId="157323551" sldId="278"/>
            <ac:spMk id="2" creationId="{F2797070-0983-420F-9582-5231D202BE03}"/>
          </ac:spMkLst>
        </pc:spChg>
      </pc:sldChg>
    </pc:docChg>
  </pc:docChgLst>
  <pc:docChgLst>
    <pc:chgData name="Jeffrey Sonola" userId="cd9df610-0224-4b3f-8054-17d9a3117f3f" providerId="ADAL" clId="{13310A4D-5EAC-4C73-A695-6F80D8433A84}"/>
    <pc:docChg chg="custSel addSld delSld modSld">
      <pc:chgData name="Jeffrey Sonola" userId="cd9df610-0224-4b3f-8054-17d9a3117f3f" providerId="ADAL" clId="{13310A4D-5EAC-4C73-A695-6F80D8433A84}" dt="2021-09-25T04:46:14.207" v="2" actId="26606"/>
      <pc:docMkLst>
        <pc:docMk/>
      </pc:docMkLst>
      <pc:sldChg chg="add del">
        <pc:chgData name="Jeffrey Sonola" userId="cd9df610-0224-4b3f-8054-17d9a3117f3f" providerId="ADAL" clId="{13310A4D-5EAC-4C73-A695-6F80D8433A84}" dt="2021-09-25T04:45:25.979" v="1" actId="22"/>
        <pc:sldMkLst>
          <pc:docMk/>
          <pc:sldMk cId="157323551" sldId="278"/>
        </pc:sldMkLst>
      </pc:sldChg>
      <pc:sldChg chg="addSp">
        <pc:chgData name="Jeffrey Sonola" userId="cd9df610-0224-4b3f-8054-17d9a3117f3f" providerId="ADAL" clId="{13310A4D-5EAC-4C73-A695-6F80D8433A84}" dt="2021-09-25T04:45:25.904" v="0"/>
        <pc:sldMkLst>
          <pc:docMk/>
          <pc:sldMk cId="4282800837" sldId="278"/>
        </pc:sldMkLst>
        <pc:spChg chg="add">
          <ac:chgData name="Jeffrey Sonola" userId="cd9df610-0224-4b3f-8054-17d9a3117f3f" providerId="ADAL" clId="{13310A4D-5EAC-4C73-A695-6F80D8433A84}" dt="2021-09-25T04:45:25.904" v="0"/>
          <ac:spMkLst>
            <pc:docMk/>
            <pc:sldMk cId="4282800837" sldId="278"/>
            <ac:spMk id="3" creationId="{9061629B-16A7-424B-8D2B-651F1A0D0D12}"/>
          </ac:spMkLst>
        </pc:spChg>
      </pc:sldChg>
      <pc:sldChg chg="addSp modSp mod modClrScheme chgLayout">
        <pc:chgData name="Jeffrey Sonola" userId="cd9df610-0224-4b3f-8054-17d9a3117f3f" providerId="ADAL" clId="{13310A4D-5EAC-4C73-A695-6F80D8433A84}" dt="2021-09-25T04:46:14.207" v="2" actId="26606"/>
        <pc:sldMkLst>
          <pc:docMk/>
          <pc:sldMk cId="158512306" sldId="443"/>
        </pc:sldMkLst>
        <pc:spChg chg="mod">
          <ac:chgData name="Jeffrey Sonola" userId="cd9df610-0224-4b3f-8054-17d9a3117f3f" providerId="ADAL" clId="{13310A4D-5EAC-4C73-A695-6F80D8433A84}" dt="2021-09-25T04:46:14.207" v="2" actId="26606"/>
          <ac:spMkLst>
            <pc:docMk/>
            <pc:sldMk cId="158512306" sldId="443"/>
            <ac:spMk id="2" creationId="{0A579B42-69EC-4737-A1D3-6170002B2FA4}"/>
          </ac:spMkLst>
        </pc:spChg>
        <pc:spChg chg="add mod">
          <ac:chgData name="Jeffrey Sonola" userId="cd9df610-0224-4b3f-8054-17d9a3117f3f" providerId="ADAL" clId="{13310A4D-5EAC-4C73-A695-6F80D8433A84}" dt="2021-09-25T04:46:14.207" v="2" actId="26606"/>
          <ac:spMkLst>
            <pc:docMk/>
            <pc:sldMk cId="158512306" sldId="443"/>
            <ac:spMk id="7" creationId="{66F0DD49-F398-4476-B14C-BF884EB0FB73}"/>
          </ac:spMkLst>
        </pc:spChg>
      </pc:sldChg>
    </pc:docChg>
  </pc:docChgLst>
  <pc:docChgLst>
    <pc:chgData name="Christopher Weaver" userId="2d47d5c7-389a-4b91-8fc5-dfad12ad20c7" providerId="ADAL" clId="{AE3A6085-23F8-4CF7-B8E8-B1036280B221}"/>
    <pc:docChg chg="undo custSel mod modSld">
      <pc:chgData name="Christopher Weaver" userId="2d47d5c7-389a-4b91-8fc5-dfad12ad20c7" providerId="ADAL" clId="{AE3A6085-23F8-4CF7-B8E8-B1036280B221}" dt="2020-02-19T18:05:15.523" v="538" actId="20577"/>
      <pc:docMkLst>
        <pc:docMk/>
      </pc:docMkLst>
      <pc:sldChg chg="addSp delSp modSp mod setBg modClrScheme chgLayout modNotesTx">
        <pc:chgData name="Christopher Weaver" userId="2d47d5c7-389a-4b91-8fc5-dfad12ad20c7" providerId="ADAL" clId="{AE3A6085-23F8-4CF7-B8E8-B1036280B221}" dt="2020-02-12T19:14:59.961" v="508" actId="26606"/>
        <pc:sldMkLst>
          <pc:docMk/>
          <pc:sldMk cId="3868308048" sldId="258"/>
        </pc:sldMkLst>
        <pc:spChg chg="mod">
          <ac:chgData name="Christopher Weaver" userId="2d47d5c7-389a-4b91-8fc5-dfad12ad20c7" providerId="ADAL" clId="{AE3A6085-23F8-4CF7-B8E8-B1036280B221}" dt="2020-02-12T19:14:59.961" v="508" actId="26606"/>
          <ac:spMkLst>
            <pc:docMk/>
            <pc:sldMk cId="3868308048" sldId="258"/>
            <ac:spMk id="2" creationId="{76596F90-8668-4655-AE87-EA18A23E48A5}"/>
          </ac:spMkLst>
        </pc:spChg>
        <pc:spChg chg="del mod">
          <ac:chgData name="Christopher Weaver" userId="2d47d5c7-389a-4b91-8fc5-dfad12ad20c7" providerId="ADAL" clId="{AE3A6085-23F8-4CF7-B8E8-B1036280B221}" dt="2020-02-12T17:44:43.422" v="377" actId="478"/>
          <ac:spMkLst>
            <pc:docMk/>
            <pc:sldMk cId="3868308048" sldId="258"/>
            <ac:spMk id="3" creationId="{473251A7-272C-4A6C-8919-F11E251C6168}"/>
          </ac:spMkLst>
        </pc:spChg>
        <pc:graphicFrameChg chg="add mod modGraphic">
          <ac:chgData name="Christopher Weaver" userId="2d47d5c7-389a-4b91-8fc5-dfad12ad20c7" providerId="ADAL" clId="{AE3A6085-23F8-4CF7-B8E8-B1036280B221}" dt="2020-02-12T19:14:59.961" v="508" actId="26606"/>
          <ac:graphicFrameMkLst>
            <pc:docMk/>
            <pc:sldMk cId="3868308048" sldId="258"/>
            <ac:graphicFrameMk id="4" creationId="{99F91A67-58CF-4FA3-BBE3-A25098593F80}"/>
          </ac:graphicFrameMkLst>
        </pc:graphicFrameChg>
      </pc:sldChg>
      <pc:sldChg chg="modSp mod setBg modClrScheme chgLayout">
        <pc:chgData name="Christopher Weaver" userId="2d47d5c7-389a-4b91-8fc5-dfad12ad20c7" providerId="ADAL" clId="{AE3A6085-23F8-4CF7-B8E8-B1036280B221}" dt="2020-02-12T19:14:49.981" v="507" actId="26606"/>
        <pc:sldMkLst>
          <pc:docMk/>
          <pc:sldMk cId="2499195188" sldId="267"/>
        </pc:sldMkLst>
        <pc:spChg chg="mod">
          <ac:chgData name="Christopher Weaver" userId="2d47d5c7-389a-4b91-8fc5-dfad12ad20c7" providerId="ADAL" clId="{AE3A6085-23F8-4CF7-B8E8-B1036280B221}" dt="2020-02-12T19:14:49.981" v="507" actId="26606"/>
          <ac:spMkLst>
            <pc:docMk/>
            <pc:sldMk cId="2499195188" sldId="267"/>
            <ac:spMk id="2" creationId="{1C4ADF55-CD99-41EC-B042-E51E2450FAF8}"/>
          </ac:spMkLst>
        </pc:spChg>
        <pc:graphicFrameChg chg="mod modGraphic">
          <ac:chgData name="Christopher Weaver" userId="2d47d5c7-389a-4b91-8fc5-dfad12ad20c7" providerId="ADAL" clId="{AE3A6085-23F8-4CF7-B8E8-B1036280B221}" dt="2020-02-12T19:14:49.981" v="507" actId="26606"/>
          <ac:graphicFrameMkLst>
            <pc:docMk/>
            <pc:sldMk cId="2499195188" sldId="267"/>
            <ac:graphicFrameMk id="10" creationId="{D2739AA2-4E5F-438B-9315-1F900AEE063B}"/>
          </ac:graphicFrameMkLst>
        </pc:graphicFrameChg>
      </pc:sldChg>
      <pc:sldChg chg="addSp delSp modSp">
        <pc:chgData name="Christopher Weaver" userId="2d47d5c7-389a-4b91-8fc5-dfad12ad20c7" providerId="ADAL" clId="{AE3A6085-23F8-4CF7-B8E8-B1036280B221}" dt="2020-02-12T18:48:43.059" v="448" actId="1076"/>
        <pc:sldMkLst>
          <pc:docMk/>
          <pc:sldMk cId="1365931648" sldId="269"/>
        </pc:sldMkLst>
        <pc:picChg chg="del">
          <ac:chgData name="Christopher Weaver" userId="2d47d5c7-389a-4b91-8fc5-dfad12ad20c7" providerId="ADAL" clId="{AE3A6085-23F8-4CF7-B8E8-B1036280B221}" dt="2020-02-12T18:44:33.140" v="422" actId="478"/>
          <ac:picMkLst>
            <pc:docMk/>
            <pc:sldMk cId="1365931648" sldId="269"/>
            <ac:picMk id="4" creationId="{F68C2050-5C61-4D44-B12D-08A063E6873A}"/>
          </ac:picMkLst>
        </pc:picChg>
        <pc:picChg chg="add mod">
          <ac:chgData name="Christopher Weaver" userId="2d47d5c7-389a-4b91-8fc5-dfad12ad20c7" providerId="ADAL" clId="{AE3A6085-23F8-4CF7-B8E8-B1036280B221}" dt="2020-02-12T18:44:50.653" v="428" actId="1076"/>
          <ac:picMkLst>
            <pc:docMk/>
            <pc:sldMk cId="1365931648" sldId="269"/>
            <ac:picMk id="5" creationId="{F7AB0508-7A8A-440A-85FA-54139053DEA6}"/>
          </ac:picMkLst>
        </pc:picChg>
        <pc:picChg chg="add del mod">
          <ac:chgData name="Christopher Weaver" userId="2d47d5c7-389a-4b91-8fc5-dfad12ad20c7" providerId="ADAL" clId="{AE3A6085-23F8-4CF7-B8E8-B1036280B221}" dt="2020-02-12T18:48:20.567" v="441" actId="478"/>
          <ac:picMkLst>
            <pc:docMk/>
            <pc:sldMk cId="1365931648" sldId="269"/>
            <ac:picMk id="6" creationId="{A0A0D396-3A47-4EAE-9931-7235B665ADF0}"/>
          </ac:picMkLst>
        </pc:picChg>
        <pc:picChg chg="add del mod">
          <ac:chgData name="Christopher Weaver" userId="2d47d5c7-389a-4b91-8fc5-dfad12ad20c7" providerId="ADAL" clId="{AE3A6085-23F8-4CF7-B8E8-B1036280B221}" dt="2020-02-12T18:48:30.797" v="444" actId="478"/>
          <ac:picMkLst>
            <pc:docMk/>
            <pc:sldMk cId="1365931648" sldId="269"/>
            <ac:picMk id="7" creationId="{8619B15C-C959-41EC-9575-CEF8C0FEC8FD}"/>
          </ac:picMkLst>
        </pc:picChg>
        <pc:picChg chg="add mod">
          <ac:chgData name="Christopher Weaver" userId="2d47d5c7-389a-4b91-8fc5-dfad12ad20c7" providerId="ADAL" clId="{AE3A6085-23F8-4CF7-B8E8-B1036280B221}" dt="2020-02-12T18:48:43.059" v="448" actId="1076"/>
          <ac:picMkLst>
            <pc:docMk/>
            <pc:sldMk cId="1365931648" sldId="269"/>
            <ac:picMk id="8" creationId="{110D617E-12A3-4F97-8D11-8BC16FB74369}"/>
          </ac:picMkLst>
        </pc:picChg>
      </pc:sldChg>
      <pc:sldChg chg="addSp delSp modSp">
        <pc:chgData name="Christopher Weaver" userId="2d47d5c7-389a-4b91-8fc5-dfad12ad20c7" providerId="ADAL" clId="{AE3A6085-23F8-4CF7-B8E8-B1036280B221}" dt="2020-02-12T18:49:23.386" v="453" actId="1076"/>
        <pc:sldMkLst>
          <pc:docMk/>
          <pc:sldMk cId="377121609" sldId="271"/>
        </pc:sldMkLst>
        <pc:picChg chg="add mod">
          <ac:chgData name="Christopher Weaver" userId="2d47d5c7-389a-4b91-8fc5-dfad12ad20c7" providerId="ADAL" clId="{AE3A6085-23F8-4CF7-B8E8-B1036280B221}" dt="2020-02-12T18:49:23.386" v="453" actId="1076"/>
          <ac:picMkLst>
            <pc:docMk/>
            <pc:sldMk cId="377121609" sldId="271"/>
            <ac:picMk id="4" creationId="{4A855EB4-E40D-4E87-98A7-689818023589}"/>
          </ac:picMkLst>
        </pc:picChg>
        <pc:picChg chg="del">
          <ac:chgData name="Christopher Weaver" userId="2d47d5c7-389a-4b91-8fc5-dfad12ad20c7" providerId="ADAL" clId="{AE3A6085-23F8-4CF7-B8E8-B1036280B221}" dt="2020-02-12T18:49:14.217" v="449" actId="478"/>
          <ac:picMkLst>
            <pc:docMk/>
            <pc:sldMk cId="377121609" sldId="271"/>
            <ac:picMk id="6" creationId="{9AD3AA81-CB41-4FA7-BE29-09DEE3975EF2}"/>
          </ac:picMkLst>
        </pc:picChg>
      </pc:sldChg>
      <pc:sldChg chg="addSp delSp modSp">
        <pc:chgData name="Christopher Weaver" userId="2d47d5c7-389a-4b91-8fc5-dfad12ad20c7" providerId="ADAL" clId="{AE3A6085-23F8-4CF7-B8E8-B1036280B221}" dt="2020-02-12T18:47:31.641" v="439" actId="1076"/>
        <pc:sldMkLst>
          <pc:docMk/>
          <pc:sldMk cId="3046536109" sldId="272"/>
        </pc:sldMkLst>
        <pc:picChg chg="del">
          <ac:chgData name="Christopher Weaver" userId="2d47d5c7-389a-4b91-8fc5-dfad12ad20c7" providerId="ADAL" clId="{AE3A6085-23F8-4CF7-B8E8-B1036280B221}" dt="2020-02-12T18:47:22.285" v="435" actId="478"/>
          <ac:picMkLst>
            <pc:docMk/>
            <pc:sldMk cId="3046536109" sldId="272"/>
            <ac:picMk id="4" creationId="{D0A33914-5D22-462C-B71B-A77E6DA145A6}"/>
          </ac:picMkLst>
        </pc:picChg>
        <pc:picChg chg="add mod">
          <ac:chgData name="Christopher Weaver" userId="2d47d5c7-389a-4b91-8fc5-dfad12ad20c7" providerId="ADAL" clId="{AE3A6085-23F8-4CF7-B8E8-B1036280B221}" dt="2020-02-12T18:47:31.641" v="439" actId="1076"/>
          <ac:picMkLst>
            <pc:docMk/>
            <pc:sldMk cId="3046536109" sldId="272"/>
            <ac:picMk id="5" creationId="{39F7A056-7BB9-4CC5-95C5-4BA82829ED08}"/>
          </ac:picMkLst>
        </pc:picChg>
      </pc:sldChg>
      <pc:sldChg chg="addSp delSp modSp mod setBg modClrScheme chgLayout">
        <pc:chgData name="Christopher Weaver" userId="2d47d5c7-389a-4b91-8fc5-dfad12ad20c7" providerId="ADAL" clId="{AE3A6085-23F8-4CF7-B8E8-B1036280B221}" dt="2020-02-12T19:14:27.638" v="506" actId="26606"/>
        <pc:sldMkLst>
          <pc:docMk/>
          <pc:sldMk cId="468413398" sldId="275"/>
        </pc:sldMkLst>
        <pc:spChg chg="mod">
          <ac:chgData name="Christopher Weaver" userId="2d47d5c7-389a-4b91-8fc5-dfad12ad20c7" providerId="ADAL" clId="{AE3A6085-23F8-4CF7-B8E8-B1036280B221}" dt="2020-02-12T19:14:27.638" v="506" actId="26606"/>
          <ac:spMkLst>
            <pc:docMk/>
            <pc:sldMk cId="468413398" sldId="275"/>
            <ac:spMk id="2" creationId="{F48F0BC7-2765-4B9F-95B7-25C8DEB94286}"/>
          </ac:spMkLst>
        </pc:spChg>
        <pc:spChg chg="del mod">
          <ac:chgData name="Christopher Weaver" userId="2d47d5c7-389a-4b91-8fc5-dfad12ad20c7" providerId="ADAL" clId="{AE3A6085-23F8-4CF7-B8E8-B1036280B221}" dt="2020-02-12T19:13:59.233" v="500" actId="478"/>
          <ac:spMkLst>
            <pc:docMk/>
            <pc:sldMk cId="468413398" sldId="275"/>
            <ac:spMk id="3" creationId="{A49B527E-50B8-40D8-9EA0-08B9A041FB9A}"/>
          </ac:spMkLst>
        </pc:spChg>
        <pc:spChg chg="add del mod">
          <ac:chgData name="Christopher Weaver" userId="2d47d5c7-389a-4b91-8fc5-dfad12ad20c7" providerId="ADAL" clId="{AE3A6085-23F8-4CF7-B8E8-B1036280B221}" dt="2020-02-12T19:14:03.498" v="501" actId="478"/>
          <ac:spMkLst>
            <pc:docMk/>
            <pc:sldMk cId="468413398" sldId="275"/>
            <ac:spMk id="6" creationId="{77682F22-BF1A-4FD6-9432-C987E26C2587}"/>
          </ac:spMkLst>
        </pc:spChg>
        <pc:graphicFrameChg chg="add mod modGraphic">
          <ac:chgData name="Christopher Weaver" userId="2d47d5c7-389a-4b91-8fc5-dfad12ad20c7" providerId="ADAL" clId="{AE3A6085-23F8-4CF7-B8E8-B1036280B221}" dt="2020-02-12T19:14:27.638" v="506" actId="26606"/>
          <ac:graphicFrameMkLst>
            <pc:docMk/>
            <pc:sldMk cId="468413398" sldId="275"/>
            <ac:graphicFrameMk id="4" creationId="{8262950B-9A81-4723-83FE-4D2846AF8928}"/>
          </ac:graphicFrameMkLst>
        </pc:graphicFrameChg>
      </pc:sldChg>
      <pc:sldChg chg="modSp">
        <pc:chgData name="Christopher Weaver" userId="2d47d5c7-389a-4b91-8fc5-dfad12ad20c7" providerId="ADAL" clId="{AE3A6085-23F8-4CF7-B8E8-B1036280B221}" dt="2020-02-19T18:05:15.523" v="538" actId="20577"/>
        <pc:sldMkLst>
          <pc:docMk/>
          <pc:sldMk cId="157323551" sldId="278"/>
        </pc:sldMkLst>
        <pc:spChg chg="mod">
          <ac:chgData name="Christopher Weaver" userId="2d47d5c7-389a-4b91-8fc5-dfad12ad20c7" providerId="ADAL" clId="{AE3A6085-23F8-4CF7-B8E8-B1036280B221}" dt="2020-02-19T18:05:15.523" v="538" actId="20577"/>
          <ac:spMkLst>
            <pc:docMk/>
            <pc:sldMk cId="157323551" sldId="278"/>
            <ac:spMk id="2" creationId="{F2797070-0983-420F-9582-5231D202BE03}"/>
          </ac:spMkLst>
        </pc:spChg>
      </pc:sldChg>
      <pc:sldChg chg="addSp delSp modSp">
        <pc:chgData name="Christopher Weaver" userId="2d47d5c7-389a-4b91-8fc5-dfad12ad20c7" providerId="ADAL" clId="{AE3A6085-23F8-4CF7-B8E8-B1036280B221}" dt="2020-02-12T18:42:21.800" v="421" actId="14100"/>
        <pc:sldMkLst>
          <pc:docMk/>
          <pc:sldMk cId="51973073" sldId="282"/>
        </pc:sldMkLst>
        <pc:spChg chg="mod">
          <ac:chgData name="Christopher Weaver" userId="2d47d5c7-389a-4b91-8fc5-dfad12ad20c7" providerId="ADAL" clId="{AE3A6085-23F8-4CF7-B8E8-B1036280B221}" dt="2020-02-12T17:58:10.313" v="386" actId="20577"/>
          <ac:spMkLst>
            <pc:docMk/>
            <pc:sldMk cId="51973073" sldId="282"/>
            <ac:spMk id="3" creationId="{D336FDA8-A0FD-433E-A822-E7526444DA34}"/>
          </ac:spMkLst>
        </pc:spChg>
        <pc:spChg chg="add del mod">
          <ac:chgData name="Christopher Weaver" userId="2d47d5c7-389a-4b91-8fc5-dfad12ad20c7" providerId="ADAL" clId="{AE3A6085-23F8-4CF7-B8E8-B1036280B221}" dt="2020-02-12T18:40:20.466" v="414" actId="478"/>
          <ac:spMkLst>
            <pc:docMk/>
            <pc:sldMk cId="51973073" sldId="282"/>
            <ac:spMk id="8" creationId="{56F7EEB3-13C7-40AD-B154-555D36FF7ADE}"/>
          </ac:spMkLst>
        </pc:spChg>
        <pc:picChg chg="del">
          <ac:chgData name="Christopher Weaver" userId="2d47d5c7-389a-4b91-8fc5-dfad12ad20c7" providerId="ADAL" clId="{AE3A6085-23F8-4CF7-B8E8-B1036280B221}" dt="2020-02-12T18:34:54.584" v="393" actId="478"/>
          <ac:picMkLst>
            <pc:docMk/>
            <pc:sldMk cId="51973073" sldId="282"/>
            <ac:picMk id="4" creationId="{72C56BF9-582D-4D18-818B-4343F5F464D4}"/>
          </ac:picMkLst>
        </pc:picChg>
        <pc:picChg chg="add del mod">
          <ac:chgData name="Christopher Weaver" userId="2d47d5c7-389a-4b91-8fc5-dfad12ad20c7" providerId="ADAL" clId="{AE3A6085-23F8-4CF7-B8E8-B1036280B221}" dt="2020-02-12T18:42:10.708" v="419" actId="478"/>
          <ac:picMkLst>
            <pc:docMk/>
            <pc:sldMk cId="51973073" sldId="282"/>
            <ac:picMk id="5" creationId="{5B78B042-A5B6-478D-B092-2FFDE2B584C9}"/>
          </ac:picMkLst>
        </pc:picChg>
        <pc:picChg chg="del">
          <ac:chgData name="Christopher Weaver" userId="2d47d5c7-389a-4b91-8fc5-dfad12ad20c7" providerId="ADAL" clId="{AE3A6085-23F8-4CF7-B8E8-B1036280B221}" dt="2020-02-12T18:05:46.930" v="387" actId="478"/>
          <ac:picMkLst>
            <pc:docMk/>
            <pc:sldMk cId="51973073" sldId="282"/>
            <ac:picMk id="6" creationId="{20F9BC6A-F912-4737-81D6-4356EBDDFFAD}"/>
          </ac:picMkLst>
        </pc:picChg>
        <pc:picChg chg="add del mod">
          <ac:chgData name="Christopher Weaver" userId="2d47d5c7-389a-4b91-8fc5-dfad12ad20c7" providerId="ADAL" clId="{AE3A6085-23F8-4CF7-B8E8-B1036280B221}" dt="2020-02-12T18:40:16.882" v="413" actId="478"/>
          <ac:picMkLst>
            <pc:docMk/>
            <pc:sldMk cId="51973073" sldId="282"/>
            <ac:picMk id="7" creationId="{AAC67DAE-3DC0-4F68-AEB8-373E93E331C2}"/>
          </ac:picMkLst>
        </pc:picChg>
        <pc:picChg chg="add mod">
          <ac:chgData name="Christopher Weaver" userId="2d47d5c7-389a-4b91-8fc5-dfad12ad20c7" providerId="ADAL" clId="{AE3A6085-23F8-4CF7-B8E8-B1036280B221}" dt="2020-02-12T18:40:34.922" v="417" actId="14100"/>
          <ac:picMkLst>
            <pc:docMk/>
            <pc:sldMk cId="51973073" sldId="282"/>
            <ac:picMk id="9" creationId="{77F6B6C0-0E0A-467D-BC95-CFBF39BF9A6D}"/>
          </ac:picMkLst>
        </pc:picChg>
        <pc:picChg chg="add mod">
          <ac:chgData name="Christopher Weaver" userId="2d47d5c7-389a-4b91-8fc5-dfad12ad20c7" providerId="ADAL" clId="{AE3A6085-23F8-4CF7-B8E8-B1036280B221}" dt="2020-02-12T18:42:21.800" v="421" actId="14100"/>
          <ac:picMkLst>
            <pc:docMk/>
            <pc:sldMk cId="51973073" sldId="282"/>
            <ac:picMk id="10" creationId="{26BB51EA-FD99-44C1-8D92-1CB69025B963}"/>
          </ac:picMkLst>
        </pc:picChg>
      </pc:sldChg>
      <pc:sldChg chg="modSp">
        <pc:chgData name="Christopher Weaver" userId="2d47d5c7-389a-4b91-8fc5-dfad12ad20c7" providerId="ADAL" clId="{AE3A6085-23F8-4CF7-B8E8-B1036280B221}" dt="2020-02-12T19:17:18.190" v="513" actId="14100"/>
        <pc:sldMkLst>
          <pc:docMk/>
          <pc:sldMk cId="2527620111" sldId="283"/>
        </pc:sldMkLst>
        <pc:spChg chg="mod">
          <ac:chgData name="Christopher Weaver" userId="2d47d5c7-389a-4b91-8fc5-dfad12ad20c7" providerId="ADAL" clId="{AE3A6085-23F8-4CF7-B8E8-B1036280B221}" dt="2020-02-12T19:17:18.190" v="513" actId="14100"/>
          <ac:spMkLst>
            <pc:docMk/>
            <pc:sldMk cId="2527620111" sldId="283"/>
            <ac:spMk id="12" creationId="{478E5C99-5B8C-461D-9745-39D7DCF92D22}"/>
          </ac:spMkLst>
        </pc:spChg>
        <pc:spChg chg="mod">
          <ac:chgData name="Christopher Weaver" userId="2d47d5c7-389a-4b91-8fc5-dfad12ad20c7" providerId="ADAL" clId="{AE3A6085-23F8-4CF7-B8E8-B1036280B221}" dt="2020-02-12T19:17:10.340" v="511" actId="207"/>
          <ac:spMkLst>
            <pc:docMk/>
            <pc:sldMk cId="2527620111" sldId="283"/>
            <ac:spMk id="17" creationId="{65610F53-A573-4915-BC8B-A457FC948148}"/>
          </ac:spMkLst>
        </pc:spChg>
      </pc:sldChg>
      <pc:sldChg chg="modSp">
        <pc:chgData name="Christopher Weaver" userId="2d47d5c7-389a-4b91-8fc5-dfad12ad20c7" providerId="ADAL" clId="{AE3A6085-23F8-4CF7-B8E8-B1036280B221}" dt="2020-02-12T19:17:26.607" v="514" actId="14100"/>
        <pc:sldMkLst>
          <pc:docMk/>
          <pc:sldMk cId="735240679" sldId="284"/>
        </pc:sldMkLst>
        <pc:spChg chg="mod">
          <ac:chgData name="Christopher Weaver" userId="2d47d5c7-389a-4b91-8fc5-dfad12ad20c7" providerId="ADAL" clId="{AE3A6085-23F8-4CF7-B8E8-B1036280B221}" dt="2020-02-12T19:17:26.607" v="514" actId="14100"/>
          <ac:spMkLst>
            <pc:docMk/>
            <pc:sldMk cId="735240679" sldId="284"/>
            <ac:spMk id="6" creationId="{04D274B7-0CD5-4A4E-8547-07E527F9FF9F}"/>
          </ac:spMkLst>
        </pc:spChg>
        <pc:spChg chg="mod">
          <ac:chgData name="Christopher Weaver" userId="2d47d5c7-389a-4b91-8fc5-dfad12ad20c7" providerId="ADAL" clId="{AE3A6085-23F8-4CF7-B8E8-B1036280B221}" dt="2020-02-12T19:17:03.149" v="510" actId="207"/>
          <ac:spMkLst>
            <pc:docMk/>
            <pc:sldMk cId="735240679" sldId="284"/>
            <ac:spMk id="7" creationId="{91E35169-0EFC-4192-94CF-A100EDD76EA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F0E66-B3E8-4562-B045-F525365D7156}" type="doc">
      <dgm:prSet loTypeId="urn:microsoft.com/office/officeart/2018/2/layout/IconVerticalSolidList" loCatId="icon" qsTypeId="urn:microsoft.com/office/officeart/2005/8/quickstyle/simple1" qsCatId="simple" csTypeId="urn:microsoft.com/office/officeart/2005/8/colors/accent1_2" csCatId="accent1" phldr="1"/>
      <dgm:spPr/>
    </dgm:pt>
    <dgm:pt modelId="{D8AE0989-20C2-4E89-8DBF-3F77CD0C17DD}">
      <dgm:prSet phldrT="[Text]"/>
      <dgm:spPr/>
      <dgm:t>
        <a:bodyPr/>
        <a:lstStyle/>
        <a:p>
          <a:pPr>
            <a:lnSpc>
              <a:spcPct val="100000"/>
            </a:lnSpc>
          </a:pPr>
          <a:r>
            <a:rPr lang="en-US" dirty="0"/>
            <a:t>In general, avoid using variables. But sometimes only a variable can enable the experience you want.</a:t>
          </a:r>
        </a:p>
      </dgm:t>
    </dgm:pt>
    <dgm:pt modelId="{29D36C6B-E584-4BE2-A7BE-4B8ADA016FC4}" type="parTrans" cxnId="{5CCA14A6-4FFF-4765-BE70-C69C2A4CFD78}">
      <dgm:prSet/>
      <dgm:spPr/>
      <dgm:t>
        <a:bodyPr/>
        <a:lstStyle/>
        <a:p>
          <a:endParaRPr lang="en-US"/>
        </a:p>
      </dgm:t>
    </dgm:pt>
    <dgm:pt modelId="{76B068C7-7CA5-40E6-8BBD-DD2FB9B40A2F}" type="sibTrans" cxnId="{5CCA14A6-4FFF-4765-BE70-C69C2A4CFD78}">
      <dgm:prSet/>
      <dgm:spPr/>
      <dgm:t>
        <a:bodyPr/>
        <a:lstStyle/>
        <a:p>
          <a:endParaRPr lang="en-US"/>
        </a:p>
      </dgm:t>
    </dgm:pt>
    <dgm:pt modelId="{40BBF6F1-0AA7-42A5-B9EB-4B2BB8078E1D}">
      <dgm:prSet phldrT="[Text]"/>
      <dgm:spPr/>
      <dgm:t>
        <a:bodyPr/>
        <a:lstStyle/>
        <a:p>
          <a:pPr>
            <a:lnSpc>
              <a:spcPct val="100000"/>
            </a:lnSpc>
          </a:pPr>
          <a:r>
            <a:rPr lang="en-US" dirty="0"/>
            <a:t>Think Excel when you think about data manipulation and Excel type formulas.</a:t>
          </a:r>
        </a:p>
      </dgm:t>
    </dgm:pt>
    <dgm:pt modelId="{7CBDB461-73C5-422E-A699-27520D11C423}" type="parTrans" cxnId="{1B7C072F-2E94-401A-948F-AA24EE332EEA}">
      <dgm:prSet/>
      <dgm:spPr/>
      <dgm:t>
        <a:bodyPr/>
        <a:lstStyle/>
        <a:p>
          <a:endParaRPr lang="en-US"/>
        </a:p>
      </dgm:t>
    </dgm:pt>
    <dgm:pt modelId="{F0CD410E-74B5-4633-B785-4843FA5CDC67}" type="sibTrans" cxnId="{1B7C072F-2E94-401A-948F-AA24EE332EEA}">
      <dgm:prSet/>
      <dgm:spPr/>
      <dgm:t>
        <a:bodyPr/>
        <a:lstStyle/>
        <a:p>
          <a:endParaRPr lang="en-US"/>
        </a:p>
      </dgm:t>
    </dgm:pt>
    <dgm:pt modelId="{C3F37992-E1E9-41F5-BBD9-78FE002D8D7B}" type="pres">
      <dgm:prSet presAssocID="{450F0E66-B3E8-4562-B045-F525365D7156}" presName="root" presStyleCnt="0">
        <dgm:presLayoutVars>
          <dgm:dir/>
          <dgm:resizeHandles val="exact"/>
        </dgm:presLayoutVars>
      </dgm:prSet>
      <dgm:spPr/>
    </dgm:pt>
    <dgm:pt modelId="{5D6EF5E6-9828-4039-9971-A771946CB7C3}" type="pres">
      <dgm:prSet presAssocID="{D8AE0989-20C2-4E89-8DBF-3F77CD0C17DD}" presName="compNode" presStyleCnt="0"/>
      <dgm:spPr/>
    </dgm:pt>
    <dgm:pt modelId="{1E140858-7009-4A2F-83B2-3B919F840303}" type="pres">
      <dgm:prSet presAssocID="{D8AE0989-20C2-4E89-8DBF-3F77CD0C17DD}" presName="bgRect" presStyleLbl="bgShp" presStyleIdx="0" presStyleCnt="2"/>
      <dgm:spPr/>
    </dgm:pt>
    <dgm:pt modelId="{7781DFE6-F7CC-489F-961B-9637CF74A77D}" type="pres">
      <dgm:prSet presAssocID="{D8AE0989-20C2-4E89-8DBF-3F77CD0C17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C6342583-0297-4EA3-BCDA-ABA438175A99}" type="pres">
      <dgm:prSet presAssocID="{D8AE0989-20C2-4E89-8DBF-3F77CD0C17DD}" presName="spaceRect" presStyleCnt="0"/>
      <dgm:spPr/>
    </dgm:pt>
    <dgm:pt modelId="{CA7E85B4-D115-4DA2-8474-9375234874DC}" type="pres">
      <dgm:prSet presAssocID="{D8AE0989-20C2-4E89-8DBF-3F77CD0C17DD}" presName="parTx" presStyleLbl="revTx" presStyleIdx="0" presStyleCnt="2">
        <dgm:presLayoutVars>
          <dgm:chMax val="0"/>
          <dgm:chPref val="0"/>
        </dgm:presLayoutVars>
      </dgm:prSet>
      <dgm:spPr/>
    </dgm:pt>
    <dgm:pt modelId="{E28C3E12-9C17-4288-8F53-FB04A488DEA1}" type="pres">
      <dgm:prSet presAssocID="{76B068C7-7CA5-40E6-8BBD-DD2FB9B40A2F}" presName="sibTrans" presStyleCnt="0"/>
      <dgm:spPr/>
    </dgm:pt>
    <dgm:pt modelId="{9623FE4F-4132-4620-834E-1C06C75A7DE0}" type="pres">
      <dgm:prSet presAssocID="{40BBF6F1-0AA7-42A5-B9EB-4B2BB8078E1D}" presName="compNode" presStyleCnt="0"/>
      <dgm:spPr/>
    </dgm:pt>
    <dgm:pt modelId="{75EC4169-B06C-416B-B598-667D96A2CBE4}" type="pres">
      <dgm:prSet presAssocID="{40BBF6F1-0AA7-42A5-B9EB-4B2BB8078E1D}" presName="bgRect" presStyleLbl="bgShp" presStyleIdx="1" presStyleCnt="2"/>
      <dgm:spPr/>
    </dgm:pt>
    <dgm:pt modelId="{70B1D2DD-7EBA-4B1A-9CA0-65A0BC43C2C1}" type="pres">
      <dgm:prSet presAssocID="{40BBF6F1-0AA7-42A5-B9EB-4B2BB8078E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239405-892D-4517-A508-62DEA1264E5F}" type="pres">
      <dgm:prSet presAssocID="{40BBF6F1-0AA7-42A5-B9EB-4B2BB8078E1D}" presName="spaceRect" presStyleCnt="0"/>
      <dgm:spPr/>
    </dgm:pt>
    <dgm:pt modelId="{D24304FA-F4BF-4244-97F9-70CC6B01C174}" type="pres">
      <dgm:prSet presAssocID="{40BBF6F1-0AA7-42A5-B9EB-4B2BB8078E1D}" presName="parTx" presStyleLbl="revTx" presStyleIdx="1" presStyleCnt="2">
        <dgm:presLayoutVars>
          <dgm:chMax val="0"/>
          <dgm:chPref val="0"/>
        </dgm:presLayoutVars>
      </dgm:prSet>
      <dgm:spPr/>
    </dgm:pt>
  </dgm:ptLst>
  <dgm:cxnLst>
    <dgm:cxn modelId="{BA321720-8BA6-4972-9A9B-30E6B256A834}" type="presOf" srcId="{450F0E66-B3E8-4562-B045-F525365D7156}" destId="{C3F37992-E1E9-41F5-BBD9-78FE002D8D7B}" srcOrd="0" destOrd="0" presId="urn:microsoft.com/office/officeart/2018/2/layout/IconVerticalSolidList"/>
    <dgm:cxn modelId="{ECA4D625-AD8D-4BD7-9D38-D434F8EEFDEB}" type="presOf" srcId="{40BBF6F1-0AA7-42A5-B9EB-4B2BB8078E1D}" destId="{D24304FA-F4BF-4244-97F9-70CC6B01C174}" srcOrd="0" destOrd="0" presId="urn:microsoft.com/office/officeart/2018/2/layout/IconVerticalSolidList"/>
    <dgm:cxn modelId="{1B7C072F-2E94-401A-948F-AA24EE332EEA}" srcId="{450F0E66-B3E8-4562-B045-F525365D7156}" destId="{40BBF6F1-0AA7-42A5-B9EB-4B2BB8078E1D}" srcOrd="1" destOrd="0" parTransId="{7CBDB461-73C5-422E-A699-27520D11C423}" sibTransId="{F0CD410E-74B5-4633-B785-4843FA5CDC67}"/>
    <dgm:cxn modelId="{5CCA14A6-4FFF-4765-BE70-C69C2A4CFD78}" srcId="{450F0E66-B3E8-4562-B045-F525365D7156}" destId="{D8AE0989-20C2-4E89-8DBF-3F77CD0C17DD}" srcOrd="0" destOrd="0" parTransId="{29D36C6B-E584-4BE2-A7BE-4B8ADA016FC4}" sibTransId="{76B068C7-7CA5-40E6-8BBD-DD2FB9B40A2F}"/>
    <dgm:cxn modelId="{727C8BF9-6461-40CC-AD41-FA9115AE99CF}" type="presOf" srcId="{D8AE0989-20C2-4E89-8DBF-3F77CD0C17DD}" destId="{CA7E85B4-D115-4DA2-8474-9375234874DC}" srcOrd="0" destOrd="0" presId="urn:microsoft.com/office/officeart/2018/2/layout/IconVerticalSolidList"/>
    <dgm:cxn modelId="{8055F9B5-FDF9-45FF-84EE-84A15EE51E78}" type="presParOf" srcId="{C3F37992-E1E9-41F5-BBD9-78FE002D8D7B}" destId="{5D6EF5E6-9828-4039-9971-A771946CB7C3}" srcOrd="0" destOrd="0" presId="urn:microsoft.com/office/officeart/2018/2/layout/IconVerticalSolidList"/>
    <dgm:cxn modelId="{124AD29E-46BA-4E6E-A74B-E187AB6C4D16}" type="presParOf" srcId="{5D6EF5E6-9828-4039-9971-A771946CB7C3}" destId="{1E140858-7009-4A2F-83B2-3B919F840303}" srcOrd="0" destOrd="0" presId="urn:microsoft.com/office/officeart/2018/2/layout/IconVerticalSolidList"/>
    <dgm:cxn modelId="{7BAF9CBD-657A-47E9-9244-DD03F32162FB}" type="presParOf" srcId="{5D6EF5E6-9828-4039-9971-A771946CB7C3}" destId="{7781DFE6-F7CC-489F-961B-9637CF74A77D}" srcOrd="1" destOrd="0" presId="urn:microsoft.com/office/officeart/2018/2/layout/IconVerticalSolidList"/>
    <dgm:cxn modelId="{1733355C-52B7-48EB-BC94-84D3CA51E02B}" type="presParOf" srcId="{5D6EF5E6-9828-4039-9971-A771946CB7C3}" destId="{C6342583-0297-4EA3-BCDA-ABA438175A99}" srcOrd="2" destOrd="0" presId="urn:microsoft.com/office/officeart/2018/2/layout/IconVerticalSolidList"/>
    <dgm:cxn modelId="{2BA9BEBE-ECC2-4DB3-B0BD-2365E8C23BC8}" type="presParOf" srcId="{5D6EF5E6-9828-4039-9971-A771946CB7C3}" destId="{CA7E85B4-D115-4DA2-8474-9375234874DC}" srcOrd="3" destOrd="0" presId="urn:microsoft.com/office/officeart/2018/2/layout/IconVerticalSolidList"/>
    <dgm:cxn modelId="{3F20CD1C-E603-44BF-A949-2EF6888036D4}" type="presParOf" srcId="{C3F37992-E1E9-41F5-BBD9-78FE002D8D7B}" destId="{E28C3E12-9C17-4288-8F53-FB04A488DEA1}" srcOrd="1" destOrd="0" presId="urn:microsoft.com/office/officeart/2018/2/layout/IconVerticalSolidList"/>
    <dgm:cxn modelId="{FC33A335-E750-40E2-B5DB-EE4E21337ED3}" type="presParOf" srcId="{C3F37992-E1E9-41F5-BBD9-78FE002D8D7B}" destId="{9623FE4F-4132-4620-834E-1C06C75A7DE0}" srcOrd="2" destOrd="0" presId="urn:microsoft.com/office/officeart/2018/2/layout/IconVerticalSolidList"/>
    <dgm:cxn modelId="{AF9795A8-1CEC-4084-B696-5824945FB668}" type="presParOf" srcId="{9623FE4F-4132-4620-834E-1C06C75A7DE0}" destId="{75EC4169-B06C-416B-B598-667D96A2CBE4}" srcOrd="0" destOrd="0" presId="urn:microsoft.com/office/officeart/2018/2/layout/IconVerticalSolidList"/>
    <dgm:cxn modelId="{22022D56-9F1D-4304-A078-202D4FC3AB72}" type="presParOf" srcId="{9623FE4F-4132-4620-834E-1C06C75A7DE0}" destId="{70B1D2DD-7EBA-4B1A-9CA0-65A0BC43C2C1}" srcOrd="1" destOrd="0" presId="urn:microsoft.com/office/officeart/2018/2/layout/IconVerticalSolidList"/>
    <dgm:cxn modelId="{1FFB3EAA-63EE-4B75-AB82-32BA25DD5B39}" type="presParOf" srcId="{9623FE4F-4132-4620-834E-1C06C75A7DE0}" destId="{14239405-892D-4517-A508-62DEA1264E5F}" srcOrd="2" destOrd="0" presId="urn:microsoft.com/office/officeart/2018/2/layout/IconVerticalSolidList"/>
    <dgm:cxn modelId="{BA6B2E4A-35A7-4BFF-942B-D3D7B83120C7}" type="presParOf" srcId="{9623FE4F-4132-4620-834E-1C06C75A7DE0}" destId="{D24304FA-F4BF-4244-97F9-70CC6B01C1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B48B10-084D-487F-B361-DF6C3DCDCE9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123D2CAA-B4F2-4697-A76D-16D5778E9F45}">
      <dgm:prSet phldrT="[Text]"/>
      <dgm:spPr/>
      <dgm:t>
        <a:bodyPr/>
        <a:lstStyle/>
        <a:p>
          <a:pPr>
            <a:lnSpc>
              <a:spcPct val="100000"/>
            </a:lnSpc>
            <a:defRPr b="1"/>
          </a:pPr>
          <a:r>
            <a:rPr lang="en-US" dirty="0"/>
            <a:t>Global Variables</a:t>
          </a:r>
        </a:p>
      </dgm:t>
    </dgm:pt>
    <dgm:pt modelId="{0D7651B1-89CC-4B67-AA55-7C3B17644849}" type="parTrans" cxnId="{49287B0C-94DC-4921-9F57-64F25FBBF9E1}">
      <dgm:prSet/>
      <dgm:spPr/>
      <dgm:t>
        <a:bodyPr/>
        <a:lstStyle/>
        <a:p>
          <a:endParaRPr lang="en-US"/>
        </a:p>
      </dgm:t>
    </dgm:pt>
    <dgm:pt modelId="{2C5E0D31-BF22-4D82-8E71-CEEA96C6AF65}" type="sibTrans" cxnId="{49287B0C-94DC-4921-9F57-64F25FBBF9E1}">
      <dgm:prSet/>
      <dgm:spPr/>
      <dgm:t>
        <a:bodyPr/>
        <a:lstStyle/>
        <a:p>
          <a:endParaRPr lang="en-US"/>
        </a:p>
      </dgm:t>
    </dgm:pt>
    <dgm:pt modelId="{95C6594D-10C9-48B5-AC2A-A6C88733DB04}">
      <dgm:prSet phldrT="[Text]"/>
      <dgm:spPr/>
      <dgm:t>
        <a:bodyPr/>
        <a:lstStyle/>
        <a:p>
          <a:pPr>
            <a:lnSpc>
              <a:spcPct val="100000"/>
            </a:lnSpc>
          </a:pPr>
          <a:r>
            <a:rPr lang="en-US" dirty="0"/>
            <a:t>App Scope</a:t>
          </a:r>
        </a:p>
      </dgm:t>
    </dgm:pt>
    <dgm:pt modelId="{4257DF30-0A87-417E-8842-5F9111AA91B8}" type="parTrans" cxnId="{00A15BDD-127A-49C9-A09D-698B14206A12}">
      <dgm:prSet/>
      <dgm:spPr/>
      <dgm:t>
        <a:bodyPr/>
        <a:lstStyle/>
        <a:p>
          <a:endParaRPr lang="en-US"/>
        </a:p>
      </dgm:t>
    </dgm:pt>
    <dgm:pt modelId="{9E562E65-5FF8-473F-A371-0CCFC3E997B3}" type="sibTrans" cxnId="{00A15BDD-127A-49C9-A09D-698B14206A12}">
      <dgm:prSet/>
      <dgm:spPr/>
      <dgm:t>
        <a:bodyPr/>
        <a:lstStyle/>
        <a:p>
          <a:endParaRPr lang="en-US"/>
        </a:p>
      </dgm:t>
    </dgm:pt>
    <dgm:pt modelId="{DEA0D252-24BD-4CDF-897C-D4D274975C1A}">
      <dgm:prSet phldrT="[Text]"/>
      <dgm:spPr/>
      <dgm:t>
        <a:bodyPr/>
        <a:lstStyle/>
        <a:p>
          <a:pPr>
            <a:lnSpc>
              <a:spcPct val="100000"/>
            </a:lnSpc>
          </a:pPr>
          <a:r>
            <a:rPr lang="en-US" dirty="0"/>
            <a:t>Usage: Set(MyVar,1)</a:t>
          </a:r>
        </a:p>
      </dgm:t>
    </dgm:pt>
    <dgm:pt modelId="{6FCFB48B-4336-4911-ACFD-C19D63D2B70C}" type="parTrans" cxnId="{58992D37-1ABB-4289-AC28-CE916A116316}">
      <dgm:prSet/>
      <dgm:spPr/>
      <dgm:t>
        <a:bodyPr/>
        <a:lstStyle/>
        <a:p>
          <a:endParaRPr lang="en-US"/>
        </a:p>
      </dgm:t>
    </dgm:pt>
    <dgm:pt modelId="{02B9B43A-B606-49DF-AA91-6DE7DDAC94BC}" type="sibTrans" cxnId="{58992D37-1ABB-4289-AC28-CE916A116316}">
      <dgm:prSet/>
      <dgm:spPr/>
      <dgm:t>
        <a:bodyPr/>
        <a:lstStyle/>
        <a:p>
          <a:endParaRPr lang="en-US"/>
        </a:p>
      </dgm:t>
    </dgm:pt>
    <dgm:pt modelId="{67454EB2-5065-4583-854A-5E64F77599AC}">
      <dgm:prSet phldrT="[Text]"/>
      <dgm:spPr/>
      <dgm:t>
        <a:bodyPr/>
        <a:lstStyle/>
        <a:p>
          <a:pPr>
            <a:lnSpc>
              <a:spcPct val="100000"/>
            </a:lnSpc>
            <a:defRPr b="1"/>
          </a:pPr>
          <a:r>
            <a:rPr lang="en-US" dirty="0"/>
            <a:t>Context Variables</a:t>
          </a:r>
        </a:p>
      </dgm:t>
    </dgm:pt>
    <dgm:pt modelId="{F9D4661C-5F6A-4279-B28B-58B23EE4DF63}" type="parTrans" cxnId="{0988AFE8-253D-4461-8A0C-9FF046896962}">
      <dgm:prSet/>
      <dgm:spPr/>
      <dgm:t>
        <a:bodyPr/>
        <a:lstStyle/>
        <a:p>
          <a:endParaRPr lang="en-US"/>
        </a:p>
      </dgm:t>
    </dgm:pt>
    <dgm:pt modelId="{776568EF-DD08-4575-94D0-D167534E7CAD}" type="sibTrans" cxnId="{0988AFE8-253D-4461-8A0C-9FF046896962}">
      <dgm:prSet/>
      <dgm:spPr/>
      <dgm:t>
        <a:bodyPr/>
        <a:lstStyle/>
        <a:p>
          <a:endParaRPr lang="en-US"/>
        </a:p>
      </dgm:t>
    </dgm:pt>
    <dgm:pt modelId="{456C34A2-0B18-4E9F-976B-EF2B27121CE9}">
      <dgm:prSet phldrT="[Text]"/>
      <dgm:spPr/>
      <dgm:t>
        <a:bodyPr/>
        <a:lstStyle/>
        <a:p>
          <a:pPr>
            <a:lnSpc>
              <a:spcPct val="100000"/>
            </a:lnSpc>
          </a:pPr>
          <a:r>
            <a:rPr lang="en-US" dirty="0"/>
            <a:t>Screen scope</a:t>
          </a:r>
        </a:p>
      </dgm:t>
    </dgm:pt>
    <dgm:pt modelId="{62E4CBF8-ABB3-4401-B9CB-AA245535CE59}" type="parTrans" cxnId="{66DC2523-88F3-46CA-87CE-536D9E89484A}">
      <dgm:prSet/>
      <dgm:spPr/>
      <dgm:t>
        <a:bodyPr/>
        <a:lstStyle/>
        <a:p>
          <a:endParaRPr lang="en-US"/>
        </a:p>
      </dgm:t>
    </dgm:pt>
    <dgm:pt modelId="{C2C3AD48-AB56-4AEE-B0C5-A13A8542D9AC}" type="sibTrans" cxnId="{66DC2523-88F3-46CA-87CE-536D9E89484A}">
      <dgm:prSet/>
      <dgm:spPr/>
      <dgm:t>
        <a:bodyPr/>
        <a:lstStyle/>
        <a:p>
          <a:endParaRPr lang="en-US"/>
        </a:p>
      </dgm:t>
    </dgm:pt>
    <dgm:pt modelId="{A3045E92-B065-4A15-B49F-FCEF42D810E8}">
      <dgm:prSet phldrT="[Text]"/>
      <dgm:spPr/>
      <dgm:t>
        <a:bodyPr/>
        <a:lstStyle/>
        <a:p>
          <a:pPr>
            <a:lnSpc>
              <a:spcPct val="100000"/>
            </a:lnSpc>
          </a:pPr>
          <a:r>
            <a:rPr lang="en-US" dirty="0"/>
            <a:t>Usage: UpdateContext({MyVar:1})</a:t>
          </a:r>
        </a:p>
      </dgm:t>
    </dgm:pt>
    <dgm:pt modelId="{E33FF022-C34D-456C-8F61-9B917277B8E7}" type="parTrans" cxnId="{89EE0CFA-3295-4813-BFE2-623616ACB0EE}">
      <dgm:prSet/>
      <dgm:spPr/>
      <dgm:t>
        <a:bodyPr/>
        <a:lstStyle/>
        <a:p>
          <a:endParaRPr lang="en-US"/>
        </a:p>
      </dgm:t>
    </dgm:pt>
    <dgm:pt modelId="{4C95F01A-1074-4EE3-9D3B-89E1FA69ED31}" type="sibTrans" cxnId="{89EE0CFA-3295-4813-BFE2-623616ACB0EE}">
      <dgm:prSet/>
      <dgm:spPr/>
      <dgm:t>
        <a:bodyPr/>
        <a:lstStyle/>
        <a:p>
          <a:endParaRPr lang="en-US"/>
        </a:p>
      </dgm:t>
    </dgm:pt>
    <dgm:pt modelId="{09032D53-50FA-46CA-BD5E-C69726B5BE71}">
      <dgm:prSet phldrT="[Text]"/>
      <dgm:spPr/>
      <dgm:t>
        <a:bodyPr/>
        <a:lstStyle/>
        <a:p>
          <a:pPr>
            <a:lnSpc>
              <a:spcPct val="100000"/>
            </a:lnSpc>
            <a:defRPr b="1"/>
          </a:pPr>
          <a:r>
            <a:rPr lang="en-US" dirty="0"/>
            <a:t>Collections</a:t>
          </a:r>
        </a:p>
      </dgm:t>
    </dgm:pt>
    <dgm:pt modelId="{CA880EC3-A6B2-4097-A6AC-913777141307}" type="parTrans" cxnId="{70481FD1-C137-449E-A015-7344C5451350}">
      <dgm:prSet/>
      <dgm:spPr/>
      <dgm:t>
        <a:bodyPr/>
        <a:lstStyle/>
        <a:p>
          <a:endParaRPr lang="en-US"/>
        </a:p>
      </dgm:t>
    </dgm:pt>
    <dgm:pt modelId="{CE72C3F2-54E9-408A-A32A-8DBB0D0F9B08}" type="sibTrans" cxnId="{70481FD1-C137-449E-A015-7344C5451350}">
      <dgm:prSet/>
      <dgm:spPr/>
      <dgm:t>
        <a:bodyPr/>
        <a:lstStyle/>
        <a:p>
          <a:endParaRPr lang="en-US"/>
        </a:p>
      </dgm:t>
    </dgm:pt>
    <dgm:pt modelId="{692F9F86-421D-44D8-AAA8-1CC7784272F3}">
      <dgm:prSet phldrT="[Text]"/>
      <dgm:spPr/>
      <dgm:t>
        <a:bodyPr/>
        <a:lstStyle/>
        <a:p>
          <a:pPr>
            <a:lnSpc>
              <a:spcPct val="100000"/>
            </a:lnSpc>
          </a:pPr>
          <a:r>
            <a:rPr lang="en-US" dirty="0"/>
            <a:t>App Scope</a:t>
          </a:r>
        </a:p>
      </dgm:t>
    </dgm:pt>
    <dgm:pt modelId="{13491310-9F7A-4BDB-8226-D8030D89ACD5}" type="parTrans" cxnId="{1B1518A7-5025-4C1A-939B-86F38BFD9E5D}">
      <dgm:prSet/>
      <dgm:spPr/>
      <dgm:t>
        <a:bodyPr/>
        <a:lstStyle/>
        <a:p>
          <a:endParaRPr lang="en-US"/>
        </a:p>
      </dgm:t>
    </dgm:pt>
    <dgm:pt modelId="{E61FFF97-4EAE-40F2-804B-DD1159C560AD}" type="sibTrans" cxnId="{1B1518A7-5025-4C1A-939B-86F38BFD9E5D}">
      <dgm:prSet/>
      <dgm:spPr/>
      <dgm:t>
        <a:bodyPr/>
        <a:lstStyle/>
        <a:p>
          <a:endParaRPr lang="en-US"/>
        </a:p>
      </dgm:t>
    </dgm:pt>
    <dgm:pt modelId="{39FA195D-BCB9-4B69-8BEF-CB71A2DE79F0}">
      <dgm:prSet phldrT="[Text]"/>
      <dgm:spPr/>
      <dgm:t>
        <a:bodyPr/>
        <a:lstStyle/>
        <a:p>
          <a:pPr>
            <a:lnSpc>
              <a:spcPct val="100000"/>
            </a:lnSpc>
          </a:pPr>
          <a:r>
            <a:rPr lang="en-US" dirty="0"/>
            <a:t>Collect(Cars,{Make:Porsche,Year:2019})</a:t>
          </a:r>
        </a:p>
      </dgm:t>
    </dgm:pt>
    <dgm:pt modelId="{DD30ACF9-C64B-481C-B575-FD3F218BF3FD}" type="parTrans" cxnId="{F51E65BA-06E1-4D56-9628-F3D8DB5FC66F}">
      <dgm:prSet/>
      <dgm:spPr/>
      <dgm:t>
        <a:bodyPr/>
        <a:lstStyle/>
        <a:p>
          <a:endParaRPr lang="en-US"/>
        </a:p>
      </dgm:t>
    </dgm:pt>
    <dgm:pt modelId="{17B57F87-DFA6-40A2-8384-8247206EED77}" type="sibTrans" cxnId="{F51E65BA-06E1-4D56-9628-F3D8DB5FC66F}">
      <dgm:prSet/>
      <dgm:spPr/>
      <dgm:t>
        <a:bodyPr/>
        <a:lstStyle/>
        <a:p>
          <a:endParaRPr lang="en-US"/>
        </a:p>
      </dgm:t>
    </dgm:pt>
    <dgm:pt modelId="{6E962732-8F33-42A6-BAF9-5F4822A60D3C}">
      <dgm:prSet phldrT="[Text]"/>
      <dgm:spPr/>
      <dgm:t>
        <a:bodyPr/>
        <a:lstStyle/>
        <a:p>
          <a:pPr>
            <a:lnSpc>
              <a:spcPct val="100000"/>
            </a:lnSpc>
          </a:pPr>
          <a:r>
            <a:rPr lang="en-US" dirty="0">
              <a:effectLst/>
            </a:rPr>
            <a:t>Simplest to use</a:t>
          </a:r>
          <a:r>
            <a:rPr lang="en-US" dirty="0">
              <a:effectLst/>
              <a:latin typeface="Segoe UI Light"/>
            </a:rPr>
            <a:t> </a:t>
          </a:r>
          <a:endParaRPr lang="en-US" dirty="0"/>
        </a:p>
      </dgm:t>
    </dgm:pt>
    <dgm:pt modelId="{02919989-4633-43F9-997F-B5FE18077BD4}" type="parTrans" cxnId="{4A9F7E3C-772E-4178-9F5D-2CC7E1C64C6D}">
      <dgm:prSet/>
      <dgm:spPr/>
      <dgm:t>
        <a:bodyPr/>
        <a:lstStyle/>
        <a:p>
          <a:endParaRPr lang="en-US"/>
        </a:p>
      </dgm:t>
    </dgm:pt>
    <dgm:pt modelId="{7063AA3F-9189-4CDA-8852-4C04040FA5D9}" type="sibTrans" cxnId="{4A9F7E3C-772E-4178-9F5D-2CC7E1C64C6D}">
      <dgm:prSet/>
      <dgm:spPr/>
      <dgm:t>
        <a:bodyPr/>
        <a:lstStyle/>
        <a:p>
          <a:endParaRPr lang="en-US"/>
        </a:p>
      </dgm:t>
    </dgm:pt>
    <dgm:pt modelId="{792C7FC4-E742-49E5-B097-4CC191673804}">
      <dgm:prSet phldrT="[Text]"/>
      <dgm:spPr/>
      <dgm:t>
        <a:bodyPr/>
        <a:lstStyle/>
        <a:p>
          <a:pPr>
            <a:lnSpc>
              <a:spcPct val="100000"/>
            </a:lnSpc>
          </a:pPr>
          <a:r>
            <a:rPr lang="en-US" b="0" i="0" dirty="0"/>
            <a:t>Great for passing values to a screen, much like parameters to a procedure in other languages</a:t>
          </a:r>
          <a:r>
            <a:rPr lang="en-US" b="0" i="0" dirty="0">
              <a:latin typeface="Segoe UI Light"/>
            </a:rPr>
            <a:t> </a:t>
          </a:r>
          <a:endParaRPr lang="en-US" dirty="0"/>
        </a:p>
      </dgm:t>
    </dgm:pt>
    <dgm:pt modelId="{DA8B3944-74CF-4E03-B015-B63366F2B8B7}" type="parTrans" cxnId="{233BC1ED-E167-44F3-9E1B-877086619972}">
      <dgm:prSet/>
      <dgm:spPr/>
      <dgm:t>
        <a:bodyPr/>
        <a:lstStyle/>
        <a:p>
          <a:endParaRPr lang="en-US"/>
        </a:p>
      </dgm:t>
    </dgm:pt>
    <dgm:pt modelId="{765C8F4E-D3BB-4ADC-83D2-A711397837D2}" type="sibTrans" cxnId="{233BC1ED-E167-44F3-9E1B-877086619972}">
      <dgm:prSet/>
      <dgm:spPr/>
      <dgm:t>
        <a:bodyPr/>
        <a:lstStyle/>
        <a:p>
          <a:endParaRPr lang="en-US"/>
        </a:p>
      </dgm:t>
    </dgm:pt>
    <dgm:pt modelId="{6A8871C2-ABB3-443A-8B3D-F9B4E2B20C65}">
      <dgm:prSet phldrT="[Text]"/>
      <dgm:spPr/>
      <dgm:t>
        <a:bodyPr/>
        <a:lstStyle/>
        <a:p>
          <a:pPr>
            <a:lnSpc>
              <a:spcPct val="100000"/>
            </a:lnSpc>
          </a:pPr>
          <a:r>
            <a:rPr lang="en-US" dirty="0">
              <a:effectLst/>
            </a:rPr>
            <a:t>Holds a table of data and can be saved to the local device for later use</a:t>
          </a:r>
          <a:endParaRPr lang="en-US" dirty="0"/>
        </a:p>
      </dgm:t>
    </dgm:pt>
    <dgm:pt modelId="{A2C69544-D53F-4697-B4BB-4BD46EA8BAF7}" type="parTrans" cxnId="{490654BA-D605-46AA-BA5F-D95309F7BB88}">
      <dgm:prSet/>
      <dgm:spPr/>
      <dgm:t>
        <a:bodyPr/>
        <a:lstStyle/>
        <a:p>
          <a:endParaRPr lang="en-US"/>
        </a:p>
      </dgm:t>
    </dgm:pt>
    <dgm:pt modelId="{3DFE2516-76DF-4060-A563-8D33A2B6397C}" type="sibTrans" cxnId="{490654BA-D605-46AA-BA5F-D95309F7BB88}">
      <dgm:prSet/>
      <dgm:spPr/>
      <dgm:t>
        <a:bodyPr/>
        <a:lstStyle/>
        <a:p>
          <a:endParaRPr lang="en-US"/>
        </a:p>
      </dgm:t>
    </dgm:pt>
    <dgm:pt modelId="{70A907BA-A640-4D4B-B629-A2E427CB1494}" type="pres">
      <dgm:prSet presAssocID="{53B48B10-084D-487F-B361-DF6C3DCDCE98}" presName="root" presStyleCnt="0">
        <dgm:presLayoutVars>
          <dgm:dir/>
          <dgm:resizeHandles val="exact"/>
        </dgm:presLayoutVars>
      </dgm:prSet>
      <dgm:spPr/>
    </dgm:pt>
    <dgm:pt modelId="{A5ADF113-EA16-4458-ACEE-055F559E9008}" type="pres">
      <dgm:prSet presAssocID="{123D2CAA-B4F2-4697-A76D-16D5778E9F45}" presName="compNode" presStyleCnt="0"/>
      <dgm:spPr/>
    </dgm:pt>
    <dgm:pt modelId="{C287C3E6-7357-46BC-A02C-4BA4593F2337}" type="pres">
      <dgm:prSet presAssocID="{123D2CAA-B4F2-4697-A76D-16D5778E9F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BA27838F-2685-4103-B107-A158E1B9C5B9}" type="pres">
      <dgm:prSet presAssocID="{123D2CAA-B4F2-4697-A76D-16D5778E9F45}" presName="iconSpace" presStyleCnt="0"/>
      <dgm:spPr/>
    </dgm:pt>
    <dgm:pt modelId="{25E32A03-5F17-4ABF-9F73-CC94DE4A6F5E}" type="pres">
      <dgm:prSet presAssocID="{123D2CAA-B4F2-4697-A76D-16D5778E9F45}" presName="parTx" presStyleLbl="revTx" presStyleIdx="0" presStyleCnt="6">
        <dgm:presLayoutVars>
          <dgm:chMax val="0"/>
          <dgm:chPref val="0"/>
        </dgm:presLayoutVars>
      </dgm:prSet>
      <dgm:spPr/>
    </dgm:pt>
    <dgm:pt modelId="{E533FE95-494D-481B-83C3-47FB13662165}" type="pres">
      <dgm:prSet presAssocID="{123D2CAA-B4F2-4697-A76D-16D5778E9F45}" presName="txSpace" presStyleCnt="0"/>
      <dgm:spPr/>
    </dgm:pt>
    <dgm:pt modelId="{8C621A5D-F5B1-4D5B-A6C4-EEC2EDA06E10}" type="pres">
      <dgm:prSet presAssocID="{123D2CAA-B4F2-4697-A76D-16D5778E9F45}" presName="desTx" presStyleLbl="revTx" presStyleIdx="1" presStyleCnt="6">
        <dgm:presLayoutVars/>
      </dgm:prSet>
      <dgm:spPr/>
    </dgm:pt>
    <dgm:pt modelId="{83E5EA87-05FE-4C10-A719-8EFD64F1F1A1}" type="pres">
      <dgm:prSet presAssocID="{2C5E0D31-BF22-4D82-8E71-CEEA96C6AF65}" presName="sibTrans" presStyleCnt="0"/>
      <dgm:spPr/>
    </dgm:pt>
    <dgm:pt modelId="{9BFA8DD9-5E7F-44BF-AF2A-C7408F919CD7}" type="pres">
      <dgm:prSet presAssocID="{67454EB2-5065-4583-854A-5E64F77599AC}" presName="compNode" presStyleCnt="0"/>
      <dgm:spPr/>
    </dgm:pt>
    <dgm:pt modelId="{95056BCD-5ABD-4035-9B4D-56B05C1371F5}" type="pres">
      <dgm:prSet presAssocID="{67454EB2-5065-4583-854A-5E64F77599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6B18EF1-2902-44E0-9856-A28C478BB97D}" type="pres">
      <dgm:prSet presAssocID="{67454EB2-5065-4583-854A-5E64F77599AC}" presName="iconSpace" presStyleCnt="0"/>
      <dgm:spPr/>
    </dgm:pt>
    <dgm:pt modelId="{6559E70C-D4F2-4C57-A673-A11B2D2FB77F}" type="pres">
      <dgm:prSet presAssocID="{67454EB2-5065-4583-854A-5E64F77599AC}" presName="parTx" presStyleLbl="revTx" presStyleIdx="2" presStyleCnt="6">
        <dgm:presLayoutVars>
          <dgm:chMax val="0"/>
          <dgm:chPref val="0"/>
        </dgm:presLayoutVars>
      </dgm:prSet>
      <dgm:spPr/>
    </dgm:pt>
    <dgm:pt modelId="{5B64F519-CDA2-4A32-8A7E-98B477909702}" type="pres">
      <dgm:prSet presAssocID="{67454EB2-5065-4583-854A-5E64F77599AC}" presName="txSpace" presStyleCnt="0"/>
      <dgm:spPr/>
    </dgm:pt>
    <dgm:pt modelId="{D2264EE5-4288-4231-BD79-426FF2E705D0}" type="pres">
      <dgm:prSet presAssocID="{67454EB2-5065-4583-854A-5E64F77599AC}" presName="desTx" presStyleLbl="revTx" presStyleIdx="3" presStyleCnt="6">
        <dgm:presLayoutVars/>
      </dgm:prSet>
      <dgm:spPr/>
    </dgm:pt>
    <dgm:pt modelId="{11D9BB19-DBDF-4741-A6CC-99797601E44B}" type="pres">
      <dgm:prSet presAssocID="{776568EF-DD08-4575-94D0-D167534E7CAD}" presName="sibTrans" presStyleCnt="0"/>
      <dgm:spPr/>
    </dgm:pt>
    <dgm:pt modelId="{4CDB5AA3-54FE-4600-A9B8-3F84A9480242}" type="pres">
      <dgm:prSet presAssocID="{09032D53-50FA-46CA-BD5E-C69726B5BE71}" presName="compNode" presStyleCnt="0"/>
      <dgm:spPr/>
    </dgm:pt>
    <dgm:pt modelId="{A288C699-0938-437D-9561-3DE2CA975FB8}" type="pres">
      <dgm:prSet presAssocID="{09032D53-50FA-46CA-BD5E-C69726B5BE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32C79BD-A295-4ADD-91BB-37B31E1BCDB5}" type="pres">
      <dgm:prSet presAssocID="{09032D53-50FA-46CA-BD5E-C69726B5BE71}" presName="iconSpace" presStyleCnt="0"/>
      <dgm:spPr/>
    </dgm:pt>
    <dgm:pt modelId="{437C5A32-B87C-4930-A7B1-58F95858A096}" type="pres">
      <dgm:prSet presAssocID="{09032D53-50FA-46CA-BD5E-C69726B5BE71}" presName="parTx" presStyleLbl="revTx" presStyleIdx="4" presStyleCnt="6">
        <dgm:presLayoutVars>
          <dgm:chMax val="0"/>
          <dgm:chPref val="0"/>
        </dgm:presLayoutVars>
      </dgm:prSet>
      <dgm:spPr/>
    </dgm:pt>
    <dgm:pt modelId="{B591CAB5-A6F1-4447-9CE1-7AD9D02D74ED}" type="pres">
      <dgm:prSet presAssocID="{09032D53-50FA-46CA-BD5E-C69726B5BE71}" presName="txSpace" presStyleCnt="0"/>
      <dgm:spPr/>
    </dgm:pt>
    <dgm:pt modelId="{97EA348C-6EEC-4E06-B621-22809289D7F2}" type="pres">
      <dgm:prSet presAssocID="{09032D53-50FA-46CA-BD5E-C69726B5BE71}" presName="desTx" presStyleLbl="revTx" presStyleIdx="5" presStyleCnt="6">
        <dgm:presLayoutVars/>
      </dgm:prSet>
      <dgm:spPr/>
    </dgm:pt>
  </dgm:ptLst>
  <dgm:cxnLst>
    <dgm:cxn modelId="{49287B0C-94DC-4921-9F57-64F25FBBF9E1}" srcId="{53B48B10-084D-487F-B361-DF6C3DCDCE98}" destId="{123D2CAA-B4F2-4697-A76D-16D5778E9F45}" srcOrd="0" destOrd="0" parTransId="{0D7651B1-89CC-4B67-AA55-7C3B17644849}" sibTransId="{2C5E0D31-BF22-4D82-8E71-CEEA96C6AF65}"/>
    <dgm:cxn modelId="{4F362B0F-4900-4F48-866D-B6F41E7B97B0}" type="presOf" srcId="{6A8871C2-ABB3-443A-8B3D-F9B4E2B20C65}" destId="{97EA348C-6EEC-4E06-B621-22809289D7F2}" srcOrd="0" destOrd="2" presId="urn:microsoft.com/office/officeart/2018/5/layout/CenteredIconLabelDescriptionList"/>
    <dgm:cxn modelId="{7DEE7918-0DFD-4D1A-A88D-E2386D6C5073}" type="presOf" srcId="{123D2CAA-B4F2-4697-A76D-16D5778E9F45}" destId="{25E32A03-5F17-4ABF-9F73-CC94DE4A6F5E}" srcOrd="0" destOrd="0" presId="urn:microsoft.com/office/officeart/2018/5/layout/CenteredIconLabelDescriptionList"/>
    <dgm:cxn modelId="{66DC2523-88F3-46CA-87CE-536D9E89484A}" srcId="{67454EB2-5065-4583-854A-5E64F77599AC}" destId="{456C34A2-0B18-4E9F-976B-EF2B27121CE9}" srcOrd="0" destOrd="0" parTransId="{62E4CBF8-ABB3-4401-B9CB-AA245535CE59}" sibTransId="{C2C3AD48-AB56-4AEE-B0C5-A13A8542D9AC}"/>
    <dgm:cxn modelId="{0E79A932-1040-4C24-8CEF-E7037545AB9C}" type="presOf" srcId="{792C7FC4-E742-49E5-B097-4CC191673804}" destId="{D2264EE5-4288-4231-BD79-426FF2E705D0}" srcOrd="0" destOrd="2" presId="urn:microsoft.com/office/officeart/2018/5/layout/CenteredIconLabelDescriptionList"/>
    <dgm:cxn modelId="{D7115E34-9D88-48ED-8A7F-67E130FECBAE}" type="presOf" srcId="{DEA0D252-24BD-4CDF-897C-D4D274975C1A}" destId="{8C621A5D-F5B1-4D5B-A6C4-EEC2EDA06E10}" srcOrd="0" destOrd="1" presId="urn:microsoft.com/office/officeart/2018/5/layout/CenteredIconLabelDescriptionList"/>
    <dgm:cxn modelId="{58992D37-1ABB-4289-AC28-CE916A116316}" srcId="{123D2CAA-B4F2-4697-A76D-16D5778E9F45}" destId="{DEA0D252-24BD-4CDF-897C-D4D274975C1A}" srcOrd="1" destOrd="0" parTransId="{6FCFB48B-4336-4911-ACFD-C19D63D2B70C}" sibTransId="{02B9B43A-B606-49DF-AA91-6DE7DDAC94BC}"/>
    <dgm:cxn modelId="{4A9F7E3C-772E-4178-9F5D-2CC7E1C64C6D}" srcId="{123D2CAA-B4F2-4697-A76D-16D5778E9F45}" destId="{6E962732-8F33-42A6-BAF9-5F4822A60D3C}" srcOrd="2" destOrd="0" parTransId="{02919989-4633-43F9-997F-B5FE18077BD4}" sibTransId="{7063AA3F-9189-4CDA-8852-4C04040FA5D9}"/>
    <dgm:cxn modelId="{95BB053D-BFEB-4BD0-B19B-6DAA73501FDF}" type="presOf" srcId="{39FA195D-BCB9-4B69-8BEF-CB71A2DE79F0}" destId="{97EA348C-6EEC-4E06-B621-22809289D7F2}" srcOrd="0" destOrd="1" presId="urn:microsoft.com/office/officeart/2018/5/layout/CenteredIconLabelDescriptionList"/>
    <dgm:cxn modelId="{B35FDA3D-B186-40D3-AF77-792AD80CDF95}" type="presOf" srcId="{09032D53-50FA-46CA-BD5E-C69726B5BE71}" destId="{437C5A32-B87C-4930-A7B1-58F95858A096}" srcOrd="0" destOrd="0" presId="urn:microsoft.com/office/officeart/2018/5/layout/CenteredIconLabelDescriptionList"/>
    <dgm:cxn modelId="{F106656B-D0CB-4DD1-9FB7-D82AF0721C2A}" type="presOf" srcId="{A3045E92-B065-4A15-B49F-FCEF42D810E8}" destId="{D2264EE5-4288-4231-BD79-426FF2E705D0}" srcOrd="0" destOrd="1" presId="urn:microsoft.com/office/officeart/2018/5/layout/CenteredIconLabelDescriptionList"/>
    <dgm:cxn modelId="{E000C080-16B0-4FA4-B5C7-19F8D361479D}" type="presOf" srcId="{95C6594D-10C9-48B5-AC2A-A6C88733DB04}" destId="{8C621A5D-F5B1-4D5B-A6C4-EEC2EDA06E10}" srcOrd="0" destOrd="0" presId="urn:microsoft.com/office/officeart/2018/5/layout/CenteredIconLabelDescriptionList"/>
    <dgm:cxn modelId="{1B1518A7-5025-4C1A-939B-86F38BFD9E5D}" srcId="{09032D53-50FA-46CA-BD5E-C69726B5BE71}" destId="{692F9F86-421D-44D8-AAA8-1CC7784272F3}" srcOrd="0" destOrd="0" parTransId="{13491310-9F7A-4BDB-8226-D8030D89ACD5}" sibTransId="{E61FFF97-4EAE-40F2-804B-DD1159C560AD}"/>
    <dgm:cxn modelId="{5C620BAC-A50E-4F6C-B5CF-7A5BAFE55FB2}" type="presOf" srcId="{67454EB2-5065-4583-854A-5E64F77599AC}" destId="{6559E70C-D4F2-4C57-A673-A11B2D2FB77F}" srcOrd="0" destOrd="0" presId="urn:microsoft.com/office/officeart/2018/5/layout/CenteredIconLabelDescriptionList"/>
    <dgm:cxn modelId="{FC3087B1-1EA3-4184-9927-AF75681BCF04}" type="presOf" srcId="{53B48B10-084D-487F-B361-DF6C3DCDCE98}" destId="{70A907BA-A640-4D4B-B629-A2E427CB1494}" srcOrd="0" destOrd="0" presId="urn:microsoft.com/office/officeart/2018/5/layout/CenteredIconLabelDescriptionList"/>
    <dgm:cxn modelId="{F51E65BA-06E1-4D56-9628-F3D8DB5FC66F}" srcId="{09032D53-50FA-46CA-BD5E-C69726B5BE71}" destId="{39FA195D-BCB9-4B69-8BEF-CB71A2DE79F0}" srcOrd="1" destOrd="0" parTransId="{DD30ACF9-C64B-481C-B575-FD3F218BF3FD}" sibTransId="{17B57F87-DFA6-40A2-8384-8247206EED77}"/>
    <dgm:cxn modelId="{490654BA-D605-46AA-BA5F-D95309F7BB88}" srcId="{09032D53-50FA-46CA-BD5E-C69726B5BE71}" destId="{6A8871C2-ABB3-443A-8B3D-F9B4E2B20C65}" srcOrd="2" destOrd="0" parTransId="{A2C69544-D53F-4697-B4BB-4BD46EA8BAF7}" sibTransId="{3DFE2516-76DF-4060-A563-8D33A2B6397C}"/>
    <dgm:cxn modelId="{DDC010CC-0318-4D1D-A035-CE90EEAAE992}" type="presOf" srcId="{456C34A2-0B18-4E9F-976B-EF2B27121CE9}" destId="{D2264EE5-4288-4231-BD79-426FF2E705D0}" srcOrd="0" destOrd="0" presId="urn:microsoft.com/office/officeart/2018/5/layout/CenteredIconLabelDescriptionList"/>
    <dgm:cxn modelId="{70481FD1-C137-449E-A015-7344C5451350}" srcId="{53B48B10-084D-487F-B361-DF6C3DCDCE98}" destId="{09032D53-50FA-46CA-BD5E-C69726B5BE71}" srcOrd="2" destOrd="0" parTransId="{CA880EC3-A6B2-4097-A6AC-913777141307}" sibTransId="{CE72C3F2-54E9-408A-A32A-8DBB0D0F9B08}"/>
    <dgm:cxn modelId="{00A15BDD-127A-49C9-A09D-698B14206A12}" srcId="{123D2CAA-B4F2-4697-A76D-16D5778E9F45}" destId="{95C6594D-10C9-48B5-AC2A-A6C88733DB04}" srcOrd="0" destOrd="0" parTransId="{4257DF30-0A87-417E-8842-5F9111AA91B8}" sibTransId="{9E562E65-5FF8-473F-A371-0CCFC3E997B3}"/>
    <dgm:cxn modelId="{4DAF2BE1-52B8-4E81-97DF-2A440F62A143}" type="presOf" srcId="{692F9F86-421D-44D8-AAA8-1CC7784272F3}" destId="{97EA348C-6EEC-4E06-B621-22809289D7F2}" srcOrd="0" destOrd="0" presId="urn:microsoft.com/office/officeart/2018/5/layout/CenteredIconLabelDescriptionList"/>
    <dgm:cxn modelId="{0988AFE8-253D-4461-8A0C-9FF046896962}" srcId="{53B48B10-084D-487F-B361-DF6C3DCDCE98}" destId="{67454EB2-5065-4583-854A-5E64F77599AC}" srcOrd="1" destOrd="0" parTransId="{F9D4661C-5F6A-4279-B28B-58B23EE4DF63}" sibTransId="{776568EF-DD08-4575-94D0-D167534E7CAD}"/>
    <dgm:cxn modelId="{233BC1ED-E167-44F3-9E1B-877086619972}" srcId="{67454EB2-5065-4583-854A-5E64F77599AC}" destId="{792C7FC4-E742-49E5-B097-4CC191673804}" srcOrd="2" destOrd="0" parTransId="{DA8B3944-74CF-4E03-B015-B63366F2B8B7}" sibTransId="{765C8F4E-D3BB-4ADC-83D2-A711397837D2}"/>
    <dgm:cxn modelId="{074908F8-8F48-42EB-B14D-A69A6B323261}" type="presOf" srcId="{6E962732-8F33-42A6-BAF9-5F4822A60D3C}" destId="{8C621A5D-F5B1-4D5B-A6C4-EEC2EDA06E10}" srcOrd="0" destOrd="2" presId="urn:microsoft.com/office/officeart/2018/5/layout/CenteredIconLabelDescriptionList"/>
    <dgm:cxn modelId="{89EE0CFA-3295-4813-BFE2-623616ACB0EE}" srcId="{67454EB2-5065-4583-854A-5E64F77599AC}" destId="{A3045E92-B065-4A15-B49F-FCEF42D810E8}" srcOrd="1" destOrd="0" parTransId="{E33FF022-C34D-456C-8F61-9B917277B8E7}" sibTransId="{4C95F01A-1074-4EE3-9D3B-89E1FA69ED31}"/>
    <dgm:cxn modelId="{838CDFB9-005C-4983-8D9D-134E2F393237}" type="presParOf" srcId="{70A907BA-A640-4D4B-B629-A2E427CB1494}" destId="{A5ADF113-EA16-4458-ACEE-055F559E9008}" srcOrd="0" destOrd="0" presId="urn:microsoft.com/office/officeart/2018/5/layout/CenteredIconLabelDescriptionList"/>
    <dgm:cxn modelId="{220924AC-E90F-4DD9-8CF7-03A22592B0A2}" type="presParOf" srcId="{A5ADF113-EA16-4458-ACEE-055F559E9008}" destId="{C287C3E6-7357-46BC-A02C-4BA4593F2337}" srcOrd="0" destOrd="0" presId="urn:microsoft.com/office/officeart/2018/5/layout/CenteredIconLabelDescriptionList"/>
    <dgm:cxn modelId="{D0B8442F-9EAE-42F7-933A-134AD0F9410C}" type="presParOf" srcId="{A5ADF113-EA16-4458-ACEE-055F559E9008}" destId="{BA27838F-2685-4103-B107-A158E1B9C5B9}" srcOrd="1" destOrd="0" presId="urn:microsoft.com/office/officeart/2018/5/layout/CenteredIconLabelDescriptionList"/>
    <dgm:cxn modelId="{F76CCC91-BEAC-46F8-B250-52DC924ACB84}" type="presParOf" srcId="{A5ADF113-EA16-4458-ACEE-055F559E9008}" destId="{25E32A03-5F17-4ABF-9F73-CC94DE4A6F5E}" srcOrd="2" destOrd="0" presId="urn:microsoft.com/office/officeart/2018/5/layout/CenteredIconLabelDescriptionList"/>
    <dgm:cxn modelId="{9B21DC5D-EFDC-4B9D-936C-6C42F9E99FD4}" type="presParOf" srcId="{A5ADF113-EA16-4458-ACEE-055F559E9008}" destId="{E533FE95-494D-481B-83C3-47FB13662165}" srcOrd="3" destOrd="0" presId="urn:microsoft.com/office/officeart/2018/5/layout/CenteredIconLabelDescriptionList"/>
    <dgm:cxn modelId="{4F7075C7-1F99-41F9-BDC4-AC8010F62B74}" type="presParOf" srcId="{A5ADF113-EA16-4458-ACEE-055F559E9008}" destId="{8C621A5D-F5B1-4D5B-A6C4-EEC2EDA06E10}" srcOrd="4" destOrd="0" presId="urn:microsoft.com/office/officeart/2018/5/layout/CenteredIconLabelDescriptionList"/>
    <dgm:cxn modelId="{0FB4446D-A994-4E59-8F20-1A33879D8731}" type="presParOf" srcId="{70A907BA-A640-4D4B-B629-A2E427CB1494}" destId="{83E5EA87-05FE-4C10-A719-8EFD64F1F1A1}" srcOrd="1" destOrd="0" presId="urn:microsoft.com/office/officeart/2018/5/layout/CenteredIconLabelDescriptionList"/>
    <dgm:cxn modelId="{A54151ED-E01E-46BE-81A9-EA7E034457F6}" type="presParOf" srcId="{70A907BA-A640-4D4B-B629-A2E427CB1494}" destId="{9BFA8DD9-5E7F-44BF-AF2A-C7408F919CD7}" srcOrd="2" destOrd="0" presId="urn:microsoft.com/office/officeart/2018/5/layout/CenteredIconLabelDescriptionList"/>
    <dgm:cxn modelId="{1ECA6087-3CAC-4A66-8FE4-7DF7C2C2FF1F}" type="presParOf" srcId="{9BFA8DD9-5E7F-44BF-AF2A-C7408F919CD7}" destId="{95056BCD-5ABD-4035-9B4D-56B05C1371F5}" srcOrd="0" destOrd="0" presId="urn:microsoft.com/office/officeart/2018/5/layout/CenteredIconLabelDescriptionList"/>
    <dgm:cxn modelId="{06FD50A2-6D4D-4928-830B-08CFECBC422D}" type="presParOf" srcId="{9BFA8DD9-5E7F-44BF-AF2A-C7408F919CD7}" destId="{06B18EF1-2902-44E0-9856-A28C478BB97D}" srcOrd="1" destOrd="0" presId="urn:microsoft.com/office/officeart/2018/5/layout/CenteredIconLabelDescriptionList"/>
    <dgm:cxn modelId="{DF53DF92-928F-4149-A219-8D9D8F6D9612}" type="presParOf" srcId="{9BFA8DD9-5E7F-44BF-AF2A-C7408F919CD7}" destId="{6559E70C-D4F2-4C57-A673-A11B2D2FB77F}" srcOrd="2" destOrd="0" presId="urn:microsoft.com/office/officeart/2018/5/layout/CenteredIconLabelDescriptionList"/>
    <dgm:cxn modelId="{D86F238B-28A6-4385-AAD4-18009D71C563}" type="presParOf" srcId="{9BFA8DD9-5E7F-44BF-AF2A-C7408F919CD7}" destId="{5B64F519-CDA2-4A32-8A7E-98B477909702}" srcOrd="3" destOrd="0" presId="urn:microsoft.com/office/officeart/2018/5/layout/CenteredIconLabelDescriptionList"/>
    <dgm:cxn modelId="{52159B16-134E-461F-AF7C-22A43AFCAF07}" type="presParOf" srcId="{9BFA8DD9-5E7F-44BF-AF2A-C7408F919CD7}" destId="{D2264EE5-4288-4231-BD79-426FF2E705D0}" srcOrd="4" destOrd="0" presId="urn:microsoft.com/office/officeart/2018/5/layout/CenteredIconLabelDescriptionList"/>
    <dgm:cxn modelId="{916D55D7-F14A-4A7C-A2B6-763CFFF9A17A}" type="presParOf" srcId="{70A907BA-A640-4D4B-B629-A2E427CB1494}" destId="{11D9BB19-DBDF-4741-A6CC-99797601E44B}" srcOrd="3" destOrd="0" presId="urn:microsoft.com/office/officeart/2018/5/layout/CenteredIconLabelDescriptionList"/>
    <dgm:cxn modelId="{C7D24CFC-A56A-4FE0-B252-1E957F937B0F}" type="presParOf" srcId="{70A907BA-A640-4D4B-B629-A2E427CB1494}" destId="{4CDB5AA3-54FE-4600-A9B8-3F84A9480242}" srcOrd="4" destOrd="0" presId="urn:microsoft.com/office/officeart/2018/5/layout/CenteredIconLabelDescriptionList"/>
    <dgm:cxn modelId="{A8AB851B-F384-42BD-94A6-1E559A03ACC2}" type="presParOf" srcId="{4CDB5AA3-54FE-4600-A9B8-3F84A9480242}" destId="{A288C699-0938-437D-9561-3DE2CA975FB8}" srcOrd="0" destOrd="0" presId="urn:microsoft.com/office/officeart/2018/5/layout/CenteredIconLabelDescriptionList"/>
    <dgm:cxn modelId="{6057134A-2A38-4A7F-8001-3F20DF80A881}" type="presParOf" srcId="{4CDB5AA3-54FE-4600-A9B8-3F84A9480242}" destId="{932C79BD-A295-4ADD-91BB-37B31E1BCDB5}" srcOrd="1" destOrd="0" presId="urn:microsoft.com/office/officeart/2018/5/layout/CenteredIconLabelDescriptionList"/>
    <dgm:cxn modelId="{DB88B1B8-43DE-457B-AA39-42C57FB778FF}" type="presParOf" srcId="{4CDB5AA3-54FE-4600-A9B8-3F84A9480242}" destId="{437C5A32-B87C-4930-A7B1-58F95858A096}" srcOrd="2" destOrd="0" presId="urn:microsoft.com/office/officeart/2018/5/layout/CenteredIconLabelDescriptionList"/>
    <dgm:cxn modelId="{B6D77CCE-4F08-43D0-939F-16033F2DD890}" type="presParOf" srcId="{4CDB5AA3-54FE-4600-A9B8-3F84A9480242}" destId="{B591CAB5-A6F1-4447-9CE1-7AD9D02D74ED}" srcOrd="3" destOrd="0" presId="urn:microsoft.com/office/officeart/2018/5/layout/CenteredIconLabelDescriptionList"/>
    <dgm:cxn modelId="{748AD91C-3247-407D-89B6-2D1D942B8EF5}" type="presParOf" srcId="{4CDB5AA3-54FE-4600-A9B8-3F84A9480242}" destId="{97EA348C-6EEC-4E06-B621-22809289D7F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0D7D66-8AE0-461B-80BA-6E894D018376}" type="doc">
      <dgm:prSet loTypeId="urn:microsoft.com/office/officeart/2005/8/layout/default" loCatId="list" qsTypeId="urn:microsoft.com/office/officeart/2005/8/quickstyle/simple2" qsCatId="simple" csTypeId="urn:microsoft.com/office/officeart/2005/8/colors/colorful4" csCatId="colorful" phldr="1"/>
      <dgm:spPr/>
      <dgm:t>
        <a:bodyPr/>
        <a:lstStyle/>
        <a:p>
          <a:endParaRPr lang="en-US"/>
        </a:p>
      </dgm:t>
    </dgm:pt>
    <dgm:pt modelId="{8A4622E4-F59B-4025-A154-5368E3CF2204}">
      <dgm:prSet phldrT="[Text]" phldr="0" custT="1"/>
      <dgm:spPr/>
      <dgm:t>
        <a:bodyPr/>
        <a:lstStyle/>
        <a:p>
          <a:r>
            <a:rPr lang="en-US" sz="2400" dirty="0"/>
            <a:t>Used in Solutions</a:t>
          </a:r>
        </a:p>
      </dgm:t>
    </dgm:pt>
    <dgm:pt modelId="{A1877E3D-FA82-4018-831B-5CF4A2647C63}" type="parTrans" cxnId="{961CE295-A953-4916-B008-E12D219257C0}">
      <dgm:prSet/>
      <dgm:spPr/>
      <dgm:t>
        <a:bodyPr/>
        <a:lstStyle/>
        <a:p>
          <a:endParaRPr lang="en-US"/>
        </a:p>
      </dgm:t>
    </dgm:pt>
    <dgm:pt modelId="{B322B143-F9C6-4215-8AAC-4C101AA83EC6}" type="sibTrans" cxnId="{961CE295-A953-4916-B008-E12D219257C0}">
      <dgm:prSet/>
      <dgm:spPr/>
      <dgm:t>
        <a:bodyPr/>
        <a:lstStyle/>
        <a:p>
          <a:endParaRPr lang="en-US"/>
        </a:p>
      </dgm:t>
    </dgm:pt>
    <dgm:pt modelId="{27292110-6360-47DE-BBB5-14EB8B26AB8F}">
      <dgm:prSet phldrT="[Text]" phldr="0"/>
      <dgm:spPr/>
      <dgm:t>
        <a:bodyPr/>
        <a:lstStyle/>
        <a:p>
          <a:r>
            <a:rPr lang="en-US" dirty="0"/>
            <a:t>Use with Data sources</a:t>
          </a:r>
        </a:p>
      </dgm:t>
    </dgm:pt>
    <dgm:pt modelId="{257F538F-F1BE-4C02-9EE2-A59B76855420}" type="parTrans" cxnId="{5B7D9629-B50C-49DD-8E23-A9296F5B4FDE}">
      <dgm:prSet/>
      <dgm:spPr/>
      <dgm:t>
        <a:bodyPr/>
        <a:lstStyle/>
        <a:p>
          <a:endParaRPr lang="en-US"/>
        </a:p>
      </dgm:t>
    </dgm:pt>
    <dgm:pt modelId="{9AB1C168-6F36-4607-99FC-E60E3220B465}" type="sibTrans" cxnId="{5B7D9629-B50C-49DD-8E23-A9296F5B4FDE}">
      <dgm:prSet/>
      <dgm:spPr/>
      <dgm:t>
        <a:bodyPr/>
        <a:lstStyle/>
        <a:p>
          <a:endParaRPr lang="en-US"/>
        </a:p>
      </dgm:t>
    </dgm:pt>
    <dgm:pt modelId="{73252018-A693-460F-AA4A-910A4C505D53}">
      <dgm:prSet phldrT="[Text]" phldr="0"/>
      <dgm:spPr/>
      <dgm:t>
        <a:bodyPr/>
        <a:lstStyle/>
        <a:p>
          <a:r>
            <a:rPr lang="en-US" dirty="0"/>
            <a:t>Consumed by all components</a:t>
          </a:r>
        </a:p>
      </dgm:t>
    </dgm:pt>
    <dgm:pt modelId="{0C7E9C38-5B8E-4A28-9BD1-12457159A88D}" type="parTrans" cxnId="{988F8055-D7D2-4ED4-86CA-81B3B2B49A29}">
      <dgm:prSet/>
      <dgm:spPr/>
      <dgm:t>
        <a:bodyPr/>
        <a:lstStyle/>
        <a:p>
          <a:endParaRPr lang="en-US"/>
        </a:p>
      </dgm:t>
    </dgm:pt>
    <dgm:pt modelId="{EB11D7F8-02CE-4DE8-9202-101C43BABC55}" type="sibTrans" cxnId="{988F8055-D7D2-4ED4-86CA-81B3B2B49A29}">
      <dgm:prSet/>
      <dgm:spPr/>
      <dgm:t>
        <a:bodyPr/>
        <a:lstStyle/>
        <a:p>
          <a:endParaRPr lang="en-US"/>
        </a:p>
      </dgm:t>
    </dgm:pt>
    <dgm:pt modelId="{E1E00054-8791-4139-802C-DD1C105B6F5E}">
      <dgm:prSet phldrT="[Text]" phldr="0"/>
      <dgm:spPr/>
      <dgm:t>
        <a:bodyPr/>
        <a:lstStyle/>
        <a:p>
          <a:r>
            <a:rPr lang="en-US" dirty="0"/>
            <a:t>Can be used </a:t>
          </a:r>
          <a:r>
            <a:rPr lang="en-US"/>
            <a:t>in DevOps</a:t>
          </a:r>
          <a:endParaRPr lang="en-US" dirty="0"/>
        </a:p>
      </dgm:t>
    </dgm:pt>
    <dgm:pt modelId="{D864E81B-880A-48F9-A6C3-57CAEBAF1923}" type="parTrans" cxnId="{34CD7A2E-B4CA-43A2-AB13-3470E6117454}">
      <dgm:prSet/>
      <dgm:spPr/>
      <dgm:t>
        <a:bodyPr/>
        <a:lstStyle/>
        <a:p>
          <a:endParaRPr lang="en-US"/>
        </a:p>
      </dgm:t>
    </dgm:pt>
    <dgm:pt modelId="{365D04FE-E995-414A-BA25-6D646F349928}" type="sibTrans" cxnId="{34CD7A2E-B4CA-43A2-AB13-3470E6117454}">
      <dgm:prSet/>
      <dgm:spPr/>
      <dgm:t>
        <a:bodyPr/>
        <a:lstStyle/>
        <a:p>
          <a:endParaRPr lang="en-US"/>
        </a:p>
      </dgm:t>
    </dgm:pt>
    <dgm:pt modelId="{6CD1DADD-48C0-4CA5-AD9E-2107EE3E43E6}" type="pres">
      <dgm:prSet presAssocID="{F50D7D66-8AE0-461B-80BA-6E894D018376}" presName="diagram" presStyleCnt="0">
        <dgm:presLayoutVars>
          <dgm:dir/>
          <dgm:resizeHandles val="exact"/>
        </dgm:presLayoutVars>
      </dgm:prSet>
      <dgm:spPr/>
    </dgm:pt>
    <dgm:pt modelId="{ACC43B8B-D13E-454A-A2D1-F27B35DC41BD}" type="pres">
      <dgm:prSet presAssocID="{8A4622E4-F59B-4025-A154-5368E3CF2204}" presName="node" presStyleLbl="node1" presStyleIdx="0" presStyleCnt="4">
        <dgm:presLayoutVars>
          <dgm:bulletEnabled val="1"/>
        </dgm:presLayoutVars>
      </dgm:prSet>
      <dgm:spPr/>
    </dgm:pt>
    <dgm:pt modelId="{F303AC96-0405-4F85-AF00-304A95B12753}" type="pres">
      <dgm:prSet presAssocID="{B322B143-F9C6-4215-8AAC-4C101AA83EC6}" presName="sibTrans" presStyleCnt="0"/>
      <dgm:spPr/>
    </dgm:pt>
    <dgm:pt modelId="{ADDAE2C8-8A1A-46FC-BD3C-F864F6168945}" type="pres">
      <dgm:prSet presAssocID="{27292110-6360-47DE-BBB5-14EB8B26AB8F}" presName="node" presStyleLbl="node1" presStyleIdx="1" presStyleCnt="4">
        <dgm:presLayoutVars>
          <dgm:bulletEnabled val="1"/>
        </dgm:presLayoutVars>
      </dgm:prSet>
      <dgm:spPr/>
    </dgm:pt>
    <dgm:pt modelId="{BF0025DF-7127-4CD0-81DE-3123D46904A8}" type="pres">
      <dgm:prSet presAssocID="{9AB1C168-6F36-4607-99FC-E60E3220B465}" presName="sibTrans" presStyleCnt="0"/>
      <dgm:spPr/>
    </dgm:pt>
    <dgm:pt modelId="{F46E28E4-5135-46FD-A08B-01DF48AD1BAF}" type="pres">
      <dgm:prSet presAssocID="{73252018-A693-460F-AA4A-910A4C505D53}" presName="node" presStyleLbl="node1" presStyleIdx="2" presStyleCnt="4">
        <dgm:presLayoutVars>
          <dgm:bulletEnabled val="1"/>
        </dgm:presLayoutVars>
      </dgm:prSet>
      <dgm:spPr/>
    </dgm:pt>
    <dgm:pt modelId="{61467062-1B85-420A-B52F-BA27FD75F8F5}" type="pres">
      <dgm:prSet presAssocID="{EB11D7F8-02CE-4DE8-9202-101C43BABC55}" presName="sibTrans" presStyleCnt="0"/>
      <dgm:spPr/>
    </dgm:pt>
    <dgm:pt modelId="{4EC4392B-EB79-4E34-8D6C-EDA0FF8B999A}" type="pres">
      <dgm:prSet presAssocID="{E1E00054-8791-4139-802C-DD1C105B6F5E}" presName="node" presStyleLbl="node1" presStyleIdx="3" presStyleCnt="4">
        <dgm:presLayoutVars>
          <dgm:bulletEnabled val="1"/>
        </dgm:presLayoutVars>
      </dgm:prSet>
      <dgm:spPr/>
    </dgm:pt>
  </dgm:ptLst>
  <dgm:cxnLst>
    <dgm:cxn modelId="{36098B22-BC69-41B0-8E06-2B83A8DB9AC2}" type="presOf" srcId="{27292110-6360-47DE-BBB5-14EB8B26AB8F}" destId="{ADDAE2C8-8A1A-46FC-BD3C-F864F6168945}" srcOrd="0" destOrd="0" presId="urn:microsoft.com/office/officeart/2005/8/layout/default"/>
    <dgm:cxn modelId="{5B7D9629-B50C-49DD-8E23-A9296F5B4FDE}" srcId="{F50D7D66-8AE0-461B-80BA-6E894D018376}" destId="{27292110-6360-47DE-BBB5-14EB8B26AB8F}" srcOrd="1" destOrd="0" parTransId="{257F538F-F1BE-4C02-9EE2-A59B76855420}" sibTransId="{9AB1C168-6F36-4607-99FC-E60E3220B465}"/>
    <dgm:cxn modelId="{34CD7A2E-B4CA-43A2-AB13-3470E6117454}" srcId="{F50D7D66-8AE0-461B-80BA-6E894D018376}" destId="{E1E00054-8791-4139-802C-DD1C105B6F5E}" srcOrd="3" destOrd="0" parTransId="{D864E81B-880A-48F9-A6C3-57CAEBAF1923}" sibTransId="{365D04FE-E995-414A-BA25-6D646F349928}"/>
    <dgm:cxn modelId="{988F8055-D7D2-4ED4-86CA-81B3B2B49A29}" srcId="{F50D7D66-8AE0-461B-80BA-6E894D018376}" destId="{73252018-A693-460F-AA4A-910A4C505D53}" srcOrd="2" destOrd="0" parTransId="{0C7E9C38-5B8E-4A28-9BD1-12457159A88D}" sibTransId="{EB11D7F8-02CE-4DE8-9202-101C43BABC55}"/>
    <dgm:cxn modelId="{5D246595-1309-467B-A670-3B832348F40D}" type="presOf" srcId="{E1E00054-8791-4139-802C-DD1C105B6F5E}" destId="{4EC4392B-EB79-4E34-8D6C-EDA0FF8B999A}" srcOrd="0" destOrd="0" presId="urn:microsoft.com/office/officeart/2005/8/layout/default"/>
    <dgm:cxn modelId="{2093BC95-69FA-4E16-B32D-4018B71C3FF7}" type="presOf" srcId="{8A4622E4-F59B-4025-A154-5368E3CF2204}" destId="{ACC43B8B-D13E-454A-A2D1-F27B35DC41BD}" srcOrd="0" destOrd="0" presId="urn:microsoft.com/office/officeart/2005/8/layout/default"/>
    <dgm:cxn modelId="{961CE295-A953-4916-B008-E12D219257C0}" srcId="{F50D7D66-8AE0-461B-80BA-6E894D018376}" destId="{8A4622E4-F59B-4025-A154-5368E3CF2204}" srcOrd="0" destOrd="0" parTransId="{A1877E3D-FA82-4018-831B-5CF4A2647C63}" sibTransId="{B322B143-F9C6-4215-8AAC-4C101AA83EC6}"/>
    <dgm:cxn modelId="{525127EC-2D72-40C8-B1A7-EBF1A1EE02A7}" type="presOf" srcId="{73252018-A693-460F-AA4A-910A4C505D53}" destId="{F46E28E4-5135-46FD-A08B-01DF48AD1BAF}" srcOrd="0" destOrd="0" presId="urn:microsoft.com/office/officeart/2005/8/layout/default"/>
    <dgm:cxn modelId="{19B943F8-6C00-41F9-B731-5B59DDA9540E}" type="presOf" srcId="{F50D7D66-8AE0-461B-80BA-6E894D018376}" destId="{6CD1DADD-48C0-4CA5-AD9E-2107EE3E43E6}" srcOrd="0" destOrd="0" presId="urn:microsoft.com/office/officeart/2005/8/layout/default"/>
    <dgm:cxn modelId="{1493DE14-5815-44FC-BD8E-B8630809E477}" type="presParOf" srcId="{6CD1DADD-48C0-4CA5-AD9E-2107EE3E43E6}" destId="{ACC43B8B-D13E-454A-A2D1-F27B35DC41BD}" srcOrd="0" destOrd="0" presId="urn:microsoft.com/office/officeart/2005/8/layout/default"/>
    <dgm:cxn modelId="{184EE3D2-83BC-42AF-AAB7-860446A55BF2}" type="presParOf" srcId="{6CD1DADD-48C0-4CA5-AD9E-2107EE3E43E6}" destId="{F303AC96-0405-4F85-AF00-304A95B12753}" srcOrd="1" destOrd="0" presId="urn:microsoft.com/office/officeart/2005/8/layout/default"/>
    <dgm:cxn modelId="{2FC6E60F-E076-4CEC-B018-9ED4FE687962}" type="presParOf" srcId="{6CD1DADD-48C0-4CA5-AD9E-2107EE3E43E6}" destId="{ADDAE2C8-8A1A-46FC-BD3C-F864F6168945}" srcOrd="2" destOrd="0" presId="urn:microsoft.com/office/officeart/2005/8/layout/default"/>
    <dgm:cxn modelId="{A01D6E32-9EA3-4A9C-8A24-5798BE9F419A}" type="presParOf" srcId="{6CD1DADD-48C0-4CA5-AD9E-2107EE3E43E6}" destId="{BF0025DF-7127-4CD0-81DE-3123D46904A8}" srcOrd="3" destOrd="0" presId="urn:microsoft.com/office/officeart/2005/8/layout/default"/>
    <dgm:cxn modelId="{00508D48-E9A0-4B60-A8CD-977F52B538E3}" type="presParOf" srcId="{6CD1DADD-48C0-4CA5-AD9E-2107EE3E43E6}" destId="{F46E28E4-5135-46FD-A08B-01DF48AD1BAF}" srcOrd="4" destOrd="0" presId="urn:microsoft.com/office/officeart/2005/8/layout/default"/>
    <dgm:cxn modelId="{C1B70F08-7E2E-4975-8C2A-7C82C4C35BC3}" type="presParOf" srcId="{6CD1DADD-48C0-4CA5-AD9E-2107EE3E43E6}" destId="{61467062-1B85-420A-B52F-BA27FD75F8F5}" srcOrd="5" destOrd="0" presId="urn:microsoft.com/office/officeart/2005/8/layout/default"/>
    <dgm:cxn modelId="{722572E6-131F-4528-87D7-AE958415F034}" type="presParOf" srcId="{6CD1DADD-48C0-4CA5-AD9E-2107EE3E43E6}" destId="{4EC4392B-EB79-4E34-8D6C-EDA0FF8B999A}"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F515B5-B82F-4BAF-99FB-F8AC5C6635BA}" type="doc">
      <dgm:prSet loTypeId="urn:microsoft.com/office/officeart/2018/2/layout/IconVerticalSolidList" loCatId="icon" qsTypeId="urn:microsoft.com/office/officeart/2005/8/quickstyle/simple4" qsCatId="simple" csTypeId="urn:microsoft.com/office/officeart/2005/8/colors/accent2_3" csCatId="accent2" phldr="1"/>
      <dgm:spPr/>
      <dgm:t>
        <a:bodyPr/>
        <a:lstStyle/>
        <a:p>
          <a:endParaRPr lang="en-US"/>
        </a:p>
      </dgm:t>
    </dgm:pt>
    <dgm:pt modelId="{2D0A8AAA-A3F6-4243-A4B0-CE518A301C4C}">
      <dgm:prSet phldrT="[Text]"/>
      <dgm:spPr/>
      <dgm:t>
        <a:bodyPr/>
        <a:lstStyle/>
        <a:p>
          <a:pPr>
            <a:lnSpc>
              <a:spcPct val="100000"/>
            </a:lnSpc>
          </a:pPr>
          <a:r>
            <a:rPr lang="en-US" dirty="0"/>
            <a:t>Functions</a:t>
          </a:r>
        </a:p>
      </dgm:t>
    </dgm:pt>
    <dgm:pt modelId="{F208D0CB-1BE2-4A4C-928C-474D00B1A8AF}" type="parTrans" cxnId="{7619B8B5-29C1-46A3-B3DF-EC30BAE3A000}">
      <dgm:prSet/>
      <dgm:spPr/>
      <dgm:t>
        <a:bodyPr/>
        <a:lstStyle/>
        <a:p>
          <a:endParaRPr lang="en-US"/>
        </a:p>
      </dgm:t>
    </dgm:pt>
    <dgm:pt modelId="{28E7E435-9FA2-49B6-8CA3-A8E4BD86CF7A}" type="sibTrans" cxnId="{7619B8B5-29C1-46A3-B3DF-EC30BAE3A000}">
      <dgm:prSet/>
      <dgm:spPr/>
      <dgm:t>
        <a:bodyPr/>
        <a:lstStyle/>
        <a:p>
          <a:endParaRPr lang="en-US"/>
        </a:p>
      </dgm:t>
    </dgm:pt>
    <dgm:pt modelId="{CB317863-BA3F-4980-86D5-CA1D7D68FAF8}">
      <dgm:prSet phldrT="[Text]"/>
      <dgm:spPr/>
      <dgm:t>
        <a:bodyPr/>
        <a:lstStyle/>
        <a:p>
          <a:pPr>
            <a:lnSpc>
              <a:spcPct val="100000"/>
            </a:lnSpc>
          </a:pPr>
          <a:r>
            <a:rPr lang="en-US" dirty="0"/>
            <a:t>Signals</a:t>
          </a:r>
        </a:p>
      </dgm:t>
    </dgm:pt>
    <dgm:pt modelId="{820E98FD-2AD9-4A67-AC6E-4DDE3651E6D3}" type="parTrans" cxnId="{0167750E-E465-4085-9FB5-7AB791F690D8}">
      <dgm:prSet/>
      <dgm:spPr/>
      <dgm:t>
        <a:bodyPr/>
        <a:lstStyle/>
        <a:p>
          <a:endParaRPr lang="en-US"/>
        </a:p>
      </dgm:t>
    </dgm:pt>
    <dgm:pt modelId="{8854C77B-F284-44DC-91EE-E93EF1C67A6A}" type="sibTrans" cxnId="{0167750E-E465-4085-9FB5-7AB791F690D8}">
      <dgm:prSet/>
      <dgm:spPr/>
      <dgm:t>
        <a:bodyPr/>
        <a:lstStyle/>
        <a:p>
          <a:endParaRPr lang="en-US"/>
        </a:p>
      </dgm:t>
    </dgm:pt>
    <dgm:pt modelId="{2E567D97-FC41-445F-A563-018F98107421}">
      <dgm:prSet phldrT="[Text]"/>
      <dgm:spPr/>
      <dgm:t>
        <a:bodyPr/>
        <a:lstStyle/>
        <a:p>
          <a:pPr>
            <a:lnSpc>
              <a:spcPct val="100000"/>
            </a:lnSpc>
          </a:pPr>
          <a:r>
            <a:rPr lang="en-US" dirty="0"/>
            <a:t>Enumerations</a:t>
          </a:r>
        </a:p>
      </dgm:t>
    </dgm:pt>
    <dgm:pt modelId="{BF4E961B-5194-414B-AE1A-3D3999FA0F0B}" type="parTrans" cxnId="{F2D66824-5556-4939-843F-26AF5F95244A}">
      <dgm:prSet/>
      <dgm:spPr/>
      <dgm:t>
        <a:bodyPr/>
        <a:lstStyle/>
        <a:p>
          <a:endParaRPr lang="en-US"/>
        </a:p>
      </dgm:t>
    </dgm:pt>
    <dgm:pt modelId="{97A95996-CB7C-480F-A434-0AD037E05BEB}" type="sibTrans" cxnId="{F2D66824-5556-4939-843F-26AF5F95244A}">
      <dgm:prSet/>
      <dgm:spPr/>
      <dgm:t>
        <a:bodyPr/>
        <a:lstStyle/>
        <a:p>
          <a:endParaRPr lang="en-US"/>
        </a:p>
      </dgm:t>
    </dgm:pt>
    <dgm:pt modelId="{114FD19A-6F32-49F9-B3AF-FE46F680A01B}">
      <dgm:prSet phldrT="[Text]"/>
      <dgm:spPr/>
      <dgm:t>
        <a:bodyPr/>
        <a:lstStyle/>
        <a:p>
          <a:pPr>
            <a:lnSpc>
              <a:spcPct val="100000"/>
            </a:lnSpc>
          </a:pPr>
          <a:r>
            <a:rPr lang="en-US" dirty="0"/>
            <a:t>Named Operators</a:t>
          </a:r>
        </a:p>
      </dgm:t>
    </dgm:pt>
    <dgm:pt modelId="{C15316CA-6DE7-4C62-A641-A00801343736}" type="parTrans" cxnId="{BD38D832-63EF-4C41-86FD-AB93095701E2}">
      <dgm:prSet/>
      <dgm:spPr/>
      <dgm:t>
        <a:bodyPr/>
        <a:lstStyle/>
        <a:p>
          <a:endParaRPr lang="en-US"/>
        </a:p>
      </dgm:t>
    </dgm:pt>
    <dgm:pt modelId="{D7CEFB1B-5F02-49AF-8EBE-68B6B192210D}" type="sibTrans" cxnId="{BD38D832-63EF-4C41-86FD-AB93095701E2}">
      <dgm:prSet/>
      <dgm:spPr/>
      <dgm:t>
        <a:bodyPr/>
        <a:lstStyle/>
        <a:p>
          <a:endParaRPr lang="en-US"/>
        </a:p>
      </dgm:t>
    </dgm:pt>
    <dgm:pt modelId="{F70CEE02-A284-4E04-AE56-2F97BDCDDC12}" type="pres">
      <dgm:prSet presAssocID="{8DF515B5-B82F-4BAF-99FB-F8AC5C6635BA}" presName="root" presStyleCnt="0">
        <dgm:presLayoutVars>
          <dgm:dir/>
          <dgm:resizeHandles val="exact"/>
        </dgm:presLayoutVars>
      </dgm:prSet>
      <dgm:spPr/>
    </dgm:pt>
    <dgm:pt modelId="{666887D4-FC37-42B1-A542-C9CE42A44A63}" type="pres">
      <dgm:prSet presAssocID="{2D0A8AAA-A3F6-4243-A4B0-CE518A301C4C}" presName="compNode" presStyleCnt="0"/>
      <dgm:spPr/>
    </dgm:pt>
    <dgm:pt modelId="{F76907B4-E44B-401C-AD23-0A1580113333}" type="pres">
      <dgm:prSet presAssocID="{2D0A8AAA-A3F6-4243-A4B0-CE518A301C4C}" presName="bgRect" presStyleLbl="bgShp" presStyleIdx="0" presStyleCnt="4"/>
      <dgm:spPr/>
    </dgm:pt>
    <dgm:pt modelId="{612B89F6-FF23-416F-8038-1828F7AAE7AB}" type="pres">
      <dgm:prSet presAssocID="{2D0A8AAA-A3F6-4243-A4B0-CE518A301C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2BBE119-1696-4D74-A12B-124289F6FD5B}" type="pres">
      <dgm:prSet presAssocID="{2D0A8AAA-A3F6-4243-A4B0-CE518A301C4C}" presName="spaceRect" presStyleCnt="0"/>
      <dgm:spPr/>
    </dgm:pt>
    <dgm:pt modelId="{059F8A08-94E4-48AA-98F3-730B479FB3B8}" type="pres">
      <dgm:prSet presAssocID="{2D0A8AAA-A3F6-4243-A4B0-CE518A301C4C}" presName="parTx" presStyleLbl="revTx" presStyleIdx="0" presStyleCnt="4">
        <dgm:presLayoutVars>
          <dgm:chMax val="0"/>
          <dgm:chPref val="0"/>
        </dgm:presLayoutVars>
      </dgm:prSet>
      <dgm:spPr/>
    </dgm:pt>
    <dgm:pt modelId="{DDDF182E-35CC-412A-8DC4-0C1BE6CC4DFB}" type="pres">
      <dgm:prSet presAssocID="{28E7E435-9FA2-49B6-8CA3-A8E4BD86CF7A}" presName="sibTrans" presStyleCnt="0"/>
      <dgm:spPr/>
    </dgm:pt>
    <dgm:pt modelId="{55C02A67-9919-4A26-9286-C9B0E1FC7F17}" type="pres">
      <dgm:prSet presAssocID="{CB317863-BA3F-4980-86D5-CA1D7D68FAF8}" presName="compNode" presStyleCnt="0"/>
      <dgm:spPr/>
    </dgm:pt>
    <dgm:pt modelId="{5E22963F-CE73-42D1-BD23-8B643F1F0F8B}" type="pres">
      <dgm:prSet presAssocID="{CB317863-BA3F-4980-86D5-CA1D7D68FAF8}" presName="bgRect" presStyleLbl="bgShp" presStyleIdx="1" presStyleCnt="4"/>
      <dgm:spPr/>
    </dgm:pt>
    <dgm:pt modelId="{E8383597-3500-4506-A44E-A80F65BA0EEE}" type="pres">
      <dgm:prSet presAssocID="{CB317863-BA3F-4980-86D5-CA1D7D68FA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25017E8A-DBF1-4831-BF56-1BE7724E6476}" type="pres">
      <dgm:prSet presAssocID="{CB317863-BA3F-4980-86D5-CA1D7D68FAF8}" presName="spaceRect" presStyleCnt="0"/>
      <dgm:spPr/>
    </dgm:pt>
    <dgm:pt modelId="{93DC2F64-C76C-4838-9DCB-E63F5E72C43E}" type="pres">
      <dgm:prSet presAssocID="{CB317863-BA3F-4980-86D5-CA1D7D68FAF8}" presName="parTx" presStyleLbl="revTx" presStyleIdx="1" presStyleCnt="4">
        <dgm:presLayoutVars>
          <dgm:chMax val="0"/>
          <dgm:chPref val="0"/>
        </dgm:presLayoutVars>
      </dgm:prSet>
      <dgm:spPr/>
    </dgm:pt>
    <dgm:pt modelId="{C77A1287-26AF-4098-A0FD-A8FC7AE3847E}" type="pres">
      <dgm:prSet presAssocID="{8854C77B-F284-44DC-91EE-E93EF1C67A6A}" presName="sibTrans" presStyleCnt="0"/>
      <dgm:spPr/>
    </dgm:pt>
    <dgm:pt modelId="{27B37453-A031-4D30-BD34-F8F195DD9356}" type="pres">
      <dgm:prSet presAssocID="{2E567D97-FC41-445F-A563-018F98107421}" presName="compNode" presStyleCnt="0"/>
      <dgm:spPr/>
    </dgm:pt>
    <dgm:pt modelId="{875992A1-62E6-4527-A5CE-100C4BF4461B}" type="pres">
      <dgm:prSet presAssocID="{2E567D97-FC41-445F-A563-018F98107421}" presName="bgRect" presStyleLbl="bgShp" presStyleIdx="2" presStyleCnt="4"/>
      <dgm:spPr/>
    </dgm:pt>
    <dgm:pt modelId="{D93419D0-5067-4C51-9FB8-00442EE19847}" type="pres">
      <dgm:prSet presAssocID="{2E567D97-FC41-445F-A563-018F981074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1B1EBBD4-14E0-4CDF-B488-FF8603A78ED6}" type="pres">
      <dgm:prSet presAssocID="{2E567D97-FC41-445F-A563-018F98107421}" presName="spaceRect" presStyleCnt="0"/>
      <dgm:spPr/>
    </dgm:pt>
    <dgm:pt modelId="{AC9A1086-FF89-4E52-B7FD-854926856A14}" type="pres">
      <dgm:prSet presAssocID="{2E567D97-FC41-445F-A563-018F98107421}" presName="parTx" presStyleLbl="revTx" presStyleIdx="2" presStyleCnt="4">
        <dgm:presLayoutVars>
          <dgm:chMax val="0"/>
          <dgm:chPref val="0"/>
        </dgm:presLayoutVars>
      </dgm:prSet>
      <dgm:spPr/>
    </dgm:pt>
    <dgm:pt modelId="{C61BF8BC-882B-4D92-99E9-022402810233}" type="pres">
      <dgm:prSet presAssocID="{97A95996-CB7C-480F-A434-0AD037E05BEB}" presName="sibTrans" presStyleCnt="0"/>
      <dgm:spPr/>
    </dgm:pt>
    <dgm:pt modelId="{9E108B5C-839A-4A45-B5A2-063BE386D891}" type="pres">
      <dgm:prSet presAssocID="{114FD19A-6F32-49F9-B3AF-FE46F680A01B}" presName="compNode" presStyleCnt="0"/>
      <dgm:spPr/>
    </dgm:pt>
    <dgm:pt modelId="{98DEE614-654A-40B7-9A43-ABBAE888AA94}" type="pres">
      <dgm:prSet presAssocID="{114FD19A-6F32-49F9-B3AF-FE46F680A01B}" presName="bgRect" presStyleLbl="bgShp" presStyleIdx="3" presStyleCnt="4"/>
      <dgm:spPr/>
    </dgm:pt>
    <dgm:pt modelId="{780C6031-FB54-4520-B6B8-630151D08E39}" type="pres">
      <dgm:prSet presAssocID="{114FD19A-6F32-49F9-B3AF-FE46F680A0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DD3EE5D9-617A-4418-932E-00064A4497AA}" type="pres">
      <dgm:prSet presAssocID="{114FD19A-6F32-49F9-B3AF-FE46F680A01B}" presName="spaceRect" presStyleCnt="0"/>
      <dgm:spPr/>
    </dgm:pt>
    <dgm:pt modelId="{FA963867-5B9A-40C3-A218-00C3B3D74DBF}" type="pres">
      <dgm:prSet presAssocID="{114FD19A-6F32-49F9-B3AF-FE46F680A01B}" presName="parTx" presStyleLbl="revTx" presStyleIdx="3" presStyleCnt="4">
        <dgm:presLayoutVars>
          <dgm:chMax val="0"/>
          <dgm:chPref val="0"/>
        </dgm:presLayoutVars>
      </dgm:prSet>
      <dgm:spPr/>
    </dgm:pt>
  </dgm:ptLst>
  <dgm:cxnLst>
    <dgm:cxn modelId="{0167750E-E465-4085-9FB5-7AB791F690D8}" srcId="{8DF515B5-B82F-4BAF-99FB-F8AC5C6635BA}" destId="{CB317863-BA3F-4980-86D5-CA1D7D68FAF8}" srcOrd="1" destOrd="0" parTransId="{820E98FD-2AD9-4A67-AC6E-4DDE3651E6D3}" sibTransId="{8854C77B-F284-44DC-91EE-E93EF1C67A6A}"/>
    <dgm:cxn modelId="{F2D66824-5556-4939-843F-26AF5F95244A}" srcId="{8DF515B5-B82F-4BAF-99FB-F8AC5C6635BA}" destId="{2E567D97-FC41-445F-A563-018F98107421}" srcOrd="2" destOrd="0" parTransId="{BF4E961B-5194-414B-AE1A-3D3999FA0F0B}" sibTransId="{97A95996-CB7C-480F-A434-0AD037E05BEB}"/>
    <dgm:cxn modelId="{BD38D832-63EF-4C41-86FD-AB93095701E2}" srcId="{8DF515B5-B82F-4BAF-99FB-F8AC5C6635BA}" destId="{114FD19A-6F32-49F9-B3AF-FE46F680A01B}" srcOrd="3" destOrd="0" parTransId="{C15316CA-6DE7-4C62-A641-A00801343736}" sibTransId="{D7CEFB1B-5F02-49AF-8EBE-68B6B192210D}"/>
    <dgm:cxn modelId="{E4571F70-8D83-45EA-99CF-40A63D7B3777}" type="presOf" srcId="{2D0A8AAA-A3F6-4243-A4B0-CE518A301C4C}" destId="{059F8A08-94E4-48AA-98F3-730B479FB3B8}" srcOrd="0" destOrd="0" presId="urn:microsoft.com/office/officeart/2018/2/layout/IconVerticalSolidList"/>
    <dgm:cxn modelId="{7B307D56-63BE-4389-9998-37D34B31A91A}" type="presOf" srcId="{2E567D97-FC41-445F-A563-018F98107421}" destId="{AC9A1086-FF89-4E52-B7FD-854926856A14}" srcOrd="0" destOrd="0" presId="urn:microsoft.com/office/officeart/2018/2/layout/IconVerticalSolidList"/>
    <dgm:cxn modelId="{CFF5328D-A702-401C-BC90-DAE3C86DB235}" type="presOf" srcId="{114FD19A-6F32-49F9-B3AF-FE46F680A01B}" destId="{FA963867-5B9A-40C3-A218-00C3B3D74DBF}" srcOrd="0" destOrd="0" presId="urn:microsoft.com/office/officeart/2018/2/layout/IconVerticalSolidList"/>
    <dgm:cxn modelId="{6F630D90-BF65-4184-B529-04B59F55ED99}" type="presOf" srcId="{8DF515B5-B82F-4BAF-99FB-F8AC5C6635BA}" destId="{F70CEE02-A284-4E04-AE56-2F97BDCDDC12}" srcOrd="0" destOrd="0" presId="urn:microsoft.com/office/officeart/2018/2/layout/IconVerticalSolidList"/>
    <dgm:cxn modelId="{7619B8B5-29C1-46A3-B3DF-EC30BAE3A000}" srcId="{8DF515B5-B82F-4BAF-99FB-F8AC5C6635BA}" destId="{2D0A8AAA-A3F6-4243-A4B0-CE518A301C4C}" srcOrd="0" destOrd="0" parTransId="{F208D0CB-1BE2-4A4C-928C-474D00B1A8AF}" sibTransId="{28E7E435-9FA2-49B6-8CA3-A8E4BD86CF7A}"/>
    <dgm:cxn modelId="{4D4B36DA-517B-49EC-861F-5D4A6DDC4D9F}" type="presOf" srcId="{CB317863-BA3F-4980-86D5-CA1D7D68FAF8}" destId="{93DC2F64-C76C-4838-9DCB-E63F5E72C43E}" srcOrd="0" destOrd="0" presId="urn:microsoft.com/office/officeart/2018/2/layout/IconVerticalSolidList"/>
    <dgm:cxn modelId="{4E977E29-1513-4CC3-9D36-F4033FDA85D7}" type="presParOf" srcId="{F70CEE02-A284-4E04-AE56-2F97BDCDDC12}" destId="{666887D4-FC37-42B1-A542-C9CE42A44A63}" srcOrd="0" destOrd="0" presId="urn:microsoft.com/office/officeart/2018/2/layout/IconVerticalSolidList"/>
    <dgm:cxn modelId="{39127DA1-EF4B-4611-8645-30A4D35B0B35}" type="presParOf" srcId="{666887D4-FC37-42B1-A542-C9CE42A44A63}" destId="{F76907B4-E44B-401C-AD23-0A1580113333}" srcOrd="0" destOrd="0" presId="urn:microsoft.com/office/officeart/2018/2/layout/IconVerticalSolidList"/>
    <dgm:cxn modelId="{0DE061D9-6FFB-4D0B-AD74-1B86A983D645}" type="presParOf" srcId="{666887D4-FC37-42B1-A542-C9CE42A44A63}" destId="{612B89F6-FF23-416F-8038-1828F7AAE7AB}" srcOrd="1" destOrd="0" presId="urn:microsoft.com/office/officeart/2018/2/layout/IconVerticalSolidList"/>
    <dgm:cxn modelId="{323846B2-AA1D-4DF2-8A98-A9676DA8C30E}" type="presParOf" srcId="{666887D4-FC37-42B1-A542-C9CE42A44A63}" destId="{E2BBE119-1696-4D74-A12B-124289F6FD5B}" srcOrd="2" destOrd="0" presId="urn:microsoft.com/office/officeart/2018/2/layout/IconVerticalSolidList"/>
    <dgm:cxn modelId="{0D0AA027-69BA-411F-AD8D-8905E1E13003}" type="presParOf" srcId="{666887D4-FC37-42B1-A542-C9CE42A44A63}" destId="{059F8A08-94E4-48AA-98F3-730B479FB3B8}" srcOrd="3" destOrd="0" presId="urn:microsoft.com/office/officeart/2018/2/layout/IconVerticalSolidList"/>
    <dgm:cxn modelId="{15064E25-9E85-43B1-925F-3FCC77B8E7EA}" type="presParOf" srcId="{F70CEE02-A284-4E04-AE56-2F97BDCDDC12}" destId="{DDDF182E-35CC-412A-8DC4-0C1BE6CC4DFB}" srcOrd="1" destOrd="0" presId="urn:microsoft.com/office/officeart/2018/2/layout/IconVerticalSolidList"/>
    <dgm:cxn modelId="{59BE58B8-D572-492F-9C65-A12F56775705}" type="presParOf" srcId="{F70CEE02-A284-4E04-AE56-2F97BDCDDC12}" destId="{55C02A67-9919-4A26-9286-C9B0E1FC7F17}" srcOrd="2" destOrd="0" presId="urn:microsoft.com/office/officeart/2018/2/layout/IconVerticalSolidList"/>
    <dgm:cxn modelId="{72EDE9D7-01A6-48C0-8B1C-058B1DE270DE}" type="presParOf" srcId="{55C02A67-9919-4A26-9286-C9B0E1FC7F17}" destId="{5E22963F-CE73-42D1-BD23-8B643F1F0F8B}" srcOrd="0" destOrd="0" presId="urn:microsoft.com/office/officeart/2018/2/layout/IconVerticalSolidList"/>
    <dgm:cxn modelId="{0789C1D3-A71F-4317-954A-653200FB145F}" type="presParOf" srcId="{55C02A67-9919-4A26-9286-C9B0E1FC7F17}" destId="{E8383597-3500-4506-A44E-A80F65BA0EEE}" srcOrd="1" destOrd="0" presId="urn:microsoft.com/office/officeart/2018/2/layout/IconVerticalSolidList"/>
    <dgm:cxn modelId="{1EADC4BE-7D97-4B97-A8B8-CC56BE5FC2B3}" type="presParOf" srcId="{55C02A67-9919-4A26-9286-C9B0E1FC7F17}" destId="{25017E8A-DBF1-4831-BF56-1BE7724E6476}" srcOrd="2" destOrd="0" presId="urn:microsoft.com/office/officeart/2018/2/layout/IconVerticalSolidList"/>
    <dgm:cxn modelId="{857CAA91-24A9-4692-A4EB-88AC3AA986FE}" type="presParOf" srcId="{55C02A67-9919-4A26-9286-C9B0E1FC7F17}" destId="{93DC2F64-C76C-4838-9DCB-E63F5E72C43E}" srcOrd="3" destOrd="0" presId="urn:microsoft.com/office/officeart/2018/2/layout/IconVerticalSolidList"/>
    <dgm:cxn modelId="{AD06464B-B2F7-4661-B79F-04DC2075868F}" type="presParOf" srcId="{F70CEE02-A284-4E04-AE56-2F97BDCDDC12}" destId="{C77A1287-26AF-4098-A0FD-A8FC7AE3847E}" srcOrd="3" destOrd="0" presId="urn:microsoft.com/office/officeart/2018/2/layout/IconVerticalSolidList"/>
    <dgm:cxn modelId="{A406FA4B-DBB7-4E3C-9C3A-5F56C46D8A57}" type="presParOf" srcId="{F70CEE02-A284-4E04-AE56-2F97BDCDDC12}" destId="{27B37453-A031-4D30-BD34-F8F195DD9356}" srcOrd="4" destOrd="0" presId="urn:microsoft.com/office/officeart/2018/2/layout/IconVerticalSolidList"/>
    <dgm:cxn modelId="{AC338C17-206D-43C7-A2C7-F440F66F447B}" type="presParOf" srcId="{27B37453-A031-4D30-BD34-F8F195DD9356}" destId="{875992A1-62E6-4527-A5CE-100C4BF4461B}" srcOrd="0" destOrd="0" presId="urn:microsoft.com/office/officeart/2018/2/layout/IconVerticalSolidList"/>
    <dgm:cxn modelId="{7B4C0EF8-C56B-4998-8899-01D6D96AAEA4}" type="presParOf" srcId="{27B37453-A031-4D30-BD34-F8F195DD9356}" destId="{D93419D0-5067-4C51-9FB8-00442EE19847}" srcOrd="1" destOrd="0" presId="urn:microsoft.com/office/officeart/2018/2/layout/IconVerticalSolidList"/>
    <dgm:cxn modelId="{F915CF4B-A6CB-4EF1-B333-4AFE0FD0199D}" type="presParOf" srcId="{27B37453-A031-4D30-BD34-F8F195DD9356}" destId="{1B1EBBD4-14E0-4CDF-B488-FF8603A78ED6}" srcOrd="2" destOrd="0" presId="urn:microsoft.com/office/officeart/2018/2/layout/IconVerticalSolidList"/>
    <dgm:cxn modelId="{D170D17B-2C71-4BE5-9C3A-2C98D5C5AFC1}" type="presParOf" srcId="{27B37453-A031-4D30-BD34-F8F195DD9356}" destId="{AC9A1086-FF89-4E52-B7FD-854926856A14}" srcOrd="3" destOrd="0" presId="urn:microsoft.com/office/officeart/2018/2/layout/IconVerticalSolidList"/>
    <dgm:cxn modelId="{FFF5DF2B-466E-41E9-A792-5FDF22D9BE94}" type="presParOf" srcId="{F70CEE02-A284-4E04-AE56-2F97BDCDDC12}" destId="{C61BF8BC-882B-4D92-99E9-022402810233}" srcOrd="5" destOrd="0" presId="urn:microsoft.com/office/officeart/2018/2/layout/IconVerticalSolidList"/>
    <dgm:cxn modelId="{8DBFFCD9-7F2E-4DB9-8C76-EB7849DCCEC1}" type="presParOf" srcId="{F70CEE02-A284-4E04-AE56-2F97BDCDDC12}" destId="{9E108B5C-839A-4A45-B5A2-063BE386D891}" srcOrd="6" destOrd="0" presId="urn:microsoft.com/office/officeart/2018/2/layout/IconVerticalSolidList"/>
    <dgm:cxn modelId="{19D2DCE7-E6DC-411D-9BEC-B3DEAECFDD4B}" type="presParOf" srcId="{9E108B5C-839A-4A45-B5A2-063BE386D891}" destId="{98DEE614-654A-40B7-9A43-ABBAE888AA94}" srcOrd="0" destOrd="0" presId="urn:microsoft.com/office/officeart/2018/2/layout/IconVerticalSolidList"/>
    <dgm:cxn modelId="{D8BC3BA5-86CE-4E89-80F7-745133904AB7}" type="presParOf" srcId="{9E108B5C-839A-4A45-B5A2-063BE386D891}" destId="{780C6031-FB54-4520-B6B8-630151D08E39}" srcOrd="1" destOrd="0" presId="urn:microsoft.com/office/officeart/2018/2/layout/IconVerticalSolidList"/>
    <dgm:cxn modelId="{879CA711-94BD-4267-94DA-A300A902BC1A}" type="presParOf" srcId="{9E108B5C-839A-4A45-B5A2-063BE386D891}" destId="{DD3EE5D9-617A-4418-932E-00064A4497AA}" srcOrd="2" destOrd="0" presId="urn:microsoft.com/office/officeart/2018/2/layout/IconVerticalSolidList"/>
    <dgm:cxn modelId="{2C8E087F-E039-4D60-8514-60BAFEF8E7DD}" type="presParOf" srcId="{9E108B5C-839A-4A45-B5A2-063BE386D891}" destId="{FA963867-5B9A-40C3-A218-00C3B3D74D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40858-7009-4A2F-83B2-3B919F840303}">
      <dsp:nvSpPr>
        <dsp:cNvPr id="0" name=""/>
        <dsp:cNvSpPr/>
      </dsp:nvSpPr>
      <dsp:spPr>
        <a:xfrm>
          <a:off x="0" y="891540"/>
          <a:ext cx="11888787" cy="1645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81DFE6-F7CC-489F-961B-9637CF74A77D}">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7E85B4-D115-4DA2-8474-9375234874DC}">
      <dsp:nvSpPr>
        <dsp:cNvPr id="0" name=""/>
        <dsp:cNvSpPr/>
      </dsp:nvSpPr>
      <dsp:spPr>
        <a:xfrm>
          <a:off x="1901037" y="891540"/>
          <a:ext cx="9987749"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111250">
            <a:lnSpc>
              <a:spcPct val="100000"/>
            </a:lnSpc>
            <a:spcBef>
              <a:spcPct val="0"/>
            </a:spcBef>
            <a:spcAft>
              <a:spcPct val="35000"/>
            </a:spcAft>
            <a:buNone/>
          </a:pPr>
          <a:r>
            <a:rPr lang="en-US" sz="2500" kern="1200" dirty="0"/>
            <a:t>In general, avoid using variables. But sometimes only a variable can enable the experience you want.</a:t>
          </a:r>
        </a:p>
      </dsp:txBody>
      <dsp:txXfrm>
        <a:off x="1901037" y="891540"/>
        <a:ext cx="9987749" cy="1645920"/>
      </dsp:txXfrm>
    </dsp:sp>
    <dsp:sp modelId="{75EC4169-B06C-416B-B598-667D96A2CBE4}">
      <dsp:nvSpPr>
        <dsp:cNvPr id="0" name=""/>
        <dsp:cNvSpPr/>
      </dsp:nvSpPr>
      <dsp:spPr>
        <a:xfrm>
          <a:off x="0" y="2948940"/>
          <a:ext cx="11888787" cy="1645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1D2DD-7EBA-4B1A-9CA0-65A0BC43C2C1}">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304FA-F4BF-4244-97F9-70CC6B01C174}">
      <dsp:nvSpPr>
        <dsp:cNvPr id="0" name=""/>
        <dsp:cNvSpPr/>
      </dsp:nvSpPr>
      <dsp:spPr>
        <a:xfrm>
          <a:off x="1901037" y="2948940"/>
          <a:ext cx="9987749"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111250">
            <a:lnSpc>
              <a:spcPct val="100000"/>
            </a:lnSpc>
            <a:spcBef>
              <a:spcPct val="0"/>
            </a:spcBef>
            <a:spcAft>
              <a:spcPct val="35000"/>
            </a:spcAft>
            <a:buNone/>
          </a:pPr>
          <a:r>
            <a:rPr lang="en-US" sz="2500" kern="1200" dirty="0"/>
            <a:t>Think Excel when you think about data manipulation and Excel type formulas.</a:t>
          </a:r>
        </a:p>
      </dsp:txBody>
      <dsp:txXfrm>
        <a:off x="1901037" y="2948940"/>
        <a:ext cx="9987749" cy="16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7C3E6-7357-46BC-A02C-4BA4593F2337}">
      <dsp:nvSpPr>
        <dsp:cNvPr id="0" name=""/>
        <dsp:cNvSpPr/>
      </dsp:nvSpPr>
      <dsp:spPr>
        <a:xfrm>
          <a:off x="1194182" y="890396"/>
          <a:ext cx="1283132" cy="1283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E32A03-5F17-4ABF-9F73-CC94DE4A6F5E}">
      <dsp:nvSpPr>
        <dsp:cNvPr id="0" name=""/>
        <dsp:cNvSpPr/>
      </dsp:nvSpPr>
      <dsp:spPr>
        <a:xfrm>
          <a:off x="270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Global Variables</a:t>
          </a:r>
        </a:p>
      </dsp:txBody>
      <dsp:txXfrm>
        <a:off x="2702" y="2332870"/>
        <a:ext cx="3666093" cy="549914"/>
      </dsp:txXfrm>
    </dsp:sp>
    <dsp:sp modelId="{8C621A5D-F5B1-4D5B-A6C4-EEC2EDA06E10}">
      <dsp:nvSpPr>
        <dsp:cNvPr id="0" name=""/>
        <dsp:cNvSpPr/>
      </dsp:nvSpPr>
      <dsp:spPr>
        <a:xfrm>
          <a:off x="270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 Scope</a:t>
          </a:r>
        </a:p>
        <a:p>
          <a:pPr marL="0" lvl="0" indent="0" algn="ctr" defTabSz="755650">
            <a:lnSpc>
              <a:spcPct val="100000"/>
            </a:lnSpc>
            <a:spcBef>
              <a:spcPct val="0"/>
            </a:spcBef>
            <a:spcAft>
              <a:spcPct val="35000"/>
            </a:spcAft>
            <a:buNone/>
          </a:pPr>
          <a:r>
            <a:rPr lang="en-US" sz="1700" kern="1200" dirty="0"/>
            <a:t>Usage: Set(MyVar,1)</a:t>
          </a:r>
        </a:p>
        <a:p>
          <a:pPr marL="0" lvl="0" indent="0" algn="ctr" defTabSz="755650">
            <a:lnSpc>
              <a:spcPct val="100000"/>
            </a:lnSpc>
            <a:spcBef>
              <a:spcPct val="0"/>
            </a:spcBef>
            <a:spcAft>
              <a:spcPct val="35000"/>
            </a:spcAft>
            <a:buNone/>
          </a:pPr>
          <a:r>
            <a:rPr lang="en-US" sz="1700" kern="1200" dirty="0">
              <a:effectLst/>
            </a:rPr>
            <a:t>Simplest to use</a:t>
          </a:r>
          <a:r>
            <a:rPr lang="en-US" sz="1700" kern="1200" dirty="0">
              <a:effectLst/>
              <a:latin typeface="Segoe UI Light"/>
            </a:rPr>
            <a:t> </a:t>
          </a:r>
          <a:endParaRPr lang="en-US" sz="1700" kern="1200" dirty="0"/>
        </a:p>
      </dsp:txBody>
      <dsp:txXfrm>
        <a:off x="2702" y="2956896"/>
        <a:ext cx="3666093" cy="1639106"/>
      </dsp:txXfrm>
    </dsp:sp>
    <dsp:sp modelId="{95056BCD-5ABD-4035-9B4D-56B05C1371F5}">
      <dsp:nvSpPr>
        <dsp:cNvPr id="0" name=""/>
        <dsp:cNvSpPr/>
      </dsp:nvSpPr>
      <dsp:spPr>
        <a:xfrm>
          <a:off x="5501843" y="890396"/>
          <a:ext cx="1283132" cy="1283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59E70C-D4F2-4C57-A673-A11B2D2FB77F}">
      <dsp:nvSpPr>
        <dsp:cNvPr id="0" name=""/>
        <dsp:cNvSpPr/>
      </dsp:nvSpPr>
      <dsp:spPr>
        <a:xfrm>
          <a:off x="431036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Context Variables</a:t>
          </a:r>
        </a:p>
      </dsp:txBody>
      <dsp:txXfrm>
        <a:off x="4310362" y="2332870"/>
        <a:ext cx="3666093" cy="549914"/>
      </dsp:txXfrm>
    </dsp:sp>
    <dsp:sp modelId="{D2264EE5-4288-4231-BD79-426FF2E705D0}">
      <dsp:nvSpPr>
        <dsp:cNvPr id="0" name=""/>
        <dsp:cNvSpPr/>
      </dsp:nvSpPr>
      <dsp:spPr>
        <a:xfrm>
          <a:off x="431036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Screen scope</a:t>
          </a:r>
        </a:p>
        <a:p>
          <a:pPr marL="0" lvl="0" indent="0" algn="ctr" defTabSz="755650">
            <a:lnSpc>
              <a:spcPct val="100000"/>
            </a:lnSpc>
            <a:spcBef>
              <a:spcPct val="0"/>
            </a:spcBef>
            <a:spcAft>
              <a:spcPct val="35000"/>
            </a:spcAft>
            <a:buNone/>
          </a:pPr>
          <a:r>
            <a:rPr lang="en-US" sz="1700" kern="1200" dirty="0"/>
            <a:t>Usage: UpdateContext({MyVar:1})</a:t>
          </a:r>
        </a:p>
        <a:p>
          <a:pPr marL="0" lvl="0" indent="0" algn="ctr" defTabSz="755650">
            <a:lnSpc>
              <a:spcPct val="100000"/>
            </a:lnSpc>
            <a:spcBef>
              <a:spcPct val="0"/>
            </a:spcBef>
            <a:spcAft>
              <a:spcPct val="35000"/>
            </a:spcAft>
            <a:buNone/>
          </a:pPr>
          <a:r>
            <a:rPr lang="en-US" sz="1700" b="0" i="0" kern="1200" dirty="0"/>
            <a:t>Great for passing values to a screen, much like parameters to a procedure in other languages</a:t>
          </a:r>
          <a:r>
            <a:rPr lang="en-US" sz="1700" b="0" i="0" kern="1200" dirty="0">
              <a:latin typeface="Segoe UI Light"/>
            </a:rPr>
            <a:t> </a:t>
          </a:r>
          <a:endParaRPr lang="en-US" sz="1700" kern="1200" dirty="0"/>
        </a:p>
      </dsp:txBody>
      <dsp:txXfrm>
        <a:off x="4310362" y="2956896"/>
        <a:ext cx="3666093" cy="1639106"/>
      </dsp:txXfrm>
    </dsp:sp>
    <dsp:sp modelId="{A288C699-0938-437D-9561-3DE2CA975FB8}">
      <dsp:nvSpPr>
        <dsp:cNvPr id="0" name=""/>
        <dsp:cNvSpPr/>
      </dsp:nvSpPr>
      <dsp:spPr>
        <a:xfrm>
          <a:off x="9809503" y="890396"/>
          <a:ext cx="1283132" cy="1283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7C5A32-B87C-4930-A7B1-58F95858A096}">
      <dsp:nvSpPr>
        <dsp:cNvPr id="0" name=""/>
        <dsp:cNvSpPr/>
      </dsp:nvSpPr>
      <dsp:spPr>
        <a:xfrm>
          <a:off x="861802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Collections</a:t>
          </a:r>
        </a:p>
      </dsp:txBody>
      <dsp:txXfrm>
        <a:off x="8618022" y="2332870"/>
        <a:ext cx="3666093" cy="549914"/>
      </dsp:txXfrm>
    </dsp:sp>
    <dsp:sp modelId="{97EA348C-6EEC-4E06-B621-22809289D7F2}">
      <dsp:nvSpPr>
        <dsp:cNvPr id="0" name=""/>
        <dsp:cNvSpPr/>
      </dsp:nvSpPr>
      <dsp:spPr>
        <a:xfrm>
          <a:off x="861802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 Scope</a:t>
          </a:r>
        </a:p>
        <a:p>
          <a:pPr marL="0" lvl="0" indent="0" algn="ctr" defTabSz="755650">
            <a:lnSpc>
              <a:spcPct val="100000"/>
            </a:lnSpc>
            <a:spcBef>
              <a:spcPct val="0"/>
            </a:spcBef>
            <a:spcAft>
              <a:spcPct val="35000"/>
            </a:spcAft>
            <a:buNone/>
          </a:pPr>
          <a:r>
            <a:rPr lang="en-US" sz="1700" kern="1200" dirty="0"/>
            <a:t>Collect(Cars,{Make:Porsche,Year:2019})</a:t>
          </a:r>
        </a:p>
        <a:p>
          <a:pPr marL="0" lvl="0" indent="0" algn="ctr" defTabSz="755650">
            <a:lnSpc>
              <a:spcPct val="100000"/>
            </a:lnSpc>
            <a:spcBef>
              <a:spcPct val="0"/>
            </a:spcBef>
            <a:spcAft>
              <a:spcPct val="35000"/>
            </a:spcAft>
            <a:buNone/>
          </a:pPr>
          <a:r>
            <a:rPr lang="en-US" sz="1700" kern="1200" dirty="0">
              <a:effectLst/>
            </a:rPr>
            <a:t>Holds a table of data and can be saved to the local device for later use</a:t>
          </a:r>
          <a:endParaRPr lang="en-US" sz="1700" kern="1200" dirty="0"/>
        </a:p>
      </dsp:txBody>
      <dsp:txXfrm>
        <a:off x="8618022" y="2956896"/>
        <a:ext cx="3666093" cy="1639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43B8B-D13E-454A-A2D1-F27B35DC41BD}">
      <dsp:nvSpPr>
        <dsp:cNvPr id="0" name=""/>
        <dsp:cNvSpPr/>
      </dsp:nvSpPr>
      <dsp:spPr>
        <a:xfrm>
          <a:off x="3407" y="26430"/>
          <a:ext cx="2703253" cy="1621951"/>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Used in Solutions</a:t>
          </a:r>
        </a:p>
      </dsp:txBody>
      <dsp:txXfrm>
        <a:off x="3407" y="26430"/>
        <a:ext cx="2703253" cy="1621951"/>
      </dsp:txXfrm>
    </dsp:sp>
    <dsp:sp modelId="{ADDAE2C8-8A1A-46FC-BD3C-F864F6168945}">
      <dsp:nvSpPr>
        <dsp:cNvPr id="0" name=""/>
        <dsp:cNvSpPr/>
      </dsp:nvSpPr>
      <dsp:spPr>
        <a:xfrm>
          <a:off x="2976985" y="26430"/>
          <a:ext cx="2703253" cy="1621951"/>
        </a:xfrm>
        <a:prstGeom prst="rect">
          <a:avLst/>
        </a:prstGeom>
        <a:solidFill>
          <a:schemeClr val="accent4">
            <a:hueOff val="-2963990"/>
            <a:satOff val="8172"/>
            <a:lumOff val="-3268"/>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Use with Data sources</a:t>
          </a:r>
        </a:p>
      </dsp:txBody>
      <dsp:txXfrm>
        <a:off x="2976985" y="26430"/>
        <a:ext cx="2703253" cy="1621951"/>
      </dsp:txXfrm>
    </dsp:sp>
    <dsp:sp modelId="{F46E28E4-5135-46FD-A08B-01DF48AD1BAF}">
      <dsp:nvSpPr>
        <dsp:cNvPr id="0" name=""/>
        <dsp:cNvSpPr/>
      </dsp:nvSpPr>
      <dsp:spPr>
        <a:xfrm>
          <a:off x="5950564" y="26430"/>
          <a:ext cx="2703253" cy="1621951"/>
        </a:xfrm>
        <a:prstGeom prst="rect">
          <a:avLst/>
        </a:prstGeom>
        <a:solidFill>
          <a:schemeClr val="accent4">
            <a:hueOff val="-5927981"/>
            <a:satOff val="16343"/>
            <a:lumOff val="-6537"/>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Consumed by all components</a:t>
          </a:r>
        </a:p>
      </dsp:txBody>
      <dsp:txXfrm>
        <a:off x="5950564" y="26430"/>
        <a:ext cx="2703253" cy="1621951"/>
      </dsp:txXfrm>
    </dsp:sp>
    <dsp:sp modelId="{4EC4392B-EB79-4E34-8D6C-EDA0FF8B999A}">
      <dsp:nvSpPr>
        <dsp:cNvPr id="0" name=""/>
        <dsp:cNvSpPr/>
      </dsp:nvSpPr>
      <dsp:spPr>
        <a:xfrm>
          <a:off x="8924142" y="26430"/>
          <a:ext cx="2703253" cy="1621951"/>
        </a:xfrm>
        <a:prstGeom prst="rect">
          <a:avLst/>
        </a:prstGeom>
        <a:solidFill>
          <a:schemeClr val="accent4">
            <a:hueOff val="-8891971"/>
            <a:satOff val="24515"/>
            <a:lumOff val="-9805"/>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Can be used </a:t>
          </a:r>
          <a:r>
            <a:rPr lang="en-US" sz="3000" kern="1200"/>
            <a:t>in DevOps</a:t>
          </a:r>
          <a:endParaRPr lang="en-US" sz="3000" kern="1200" dirty="0"/>
        </a:p>
      </dsp:txBody>
      <dsp:txXfrm>
        <a:off x="8924142" y="26430"/>
        <a:ext cx="2703253" cy="1621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907B4-E44B-401C-AD23-0A1580113333}">
      <dsp:nvSpPr>
        <dsp:cNvPr id="0" name=""/>
        <dsp:cNvSpPr/>
      </dsp:nvSpPr>
      <dsp:spPr>
        <a:xfrm>
          <a:off x="0" y="2277"/>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2B89F6-FF23-416F-8038-1828F7AAE7AB}">
      <dsp:nvSpPr>
        <dsp:cNvPr id="0" name=""/>
        <dsp:cNvSpPr/>
      </dsp:nvSpPr>
      <dsp:spPr>
        <a:xfrm>
          <a:off x="349107" y="261943"/>
          <a:ext cx="634740" cy="634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9F8A08-94E4-48AA-98F3-730B479FB3B8}">
      <dsp:nvSpPr>
        <dsp:cNvPr id="0" name=""/>
        <dsp:cNvSpPr/>
      </dsp:nvSpPr>
      <dsp:spPr>
        <a:xfrm>
          <a:off x="1332954" y="2277"/>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Functions</a:t>
          </a:r>
        </a:p>
      </dsp:txBody>
      <dsp:txXfrm>
        <a:off x="1332954" y="2277"/>
        <a:ext cx="10555832" cy="1154072"/>
      </dsp:txXfrm>
    </dsp:sp>
    <dsp:sp modelId="{5E22963F-CE73-42D1-BD23-8B643F1F0F8B}">
      <dsp:nvSpPr>
        <dsp:cNvPr id="0" name=""/>
        <dsp:cNvSpPr/>
      </dsp:nvSpPr>
      <dsp:spPr>
        <a:xfrm>
          <a:off x="0" y="1444868"/>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383597-3500-4506-A44E-A80F65BA0EEE}">
      <dsp:nvSpPr>
        <dsp:cNvPr id="0" name=""/>
        <dsp:cNvSpPr/>
      </dsp:nvSpPr>
      <dsp:spPr>
        <a:xfrm>
          <a:off x="349107" y="1704534"/>
          <a:ext cx="634740" cy="634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3DC2F64-C76C-4838-9DCB-E63F5E72C43E}">
      <dsp:nvSpPr>
        <dsp:cNvPr id="0" name=""/>
        <dsp:cNvSpPr/>
      </dsp:nvSpPr>
      <dsp:spPr>
        <a:xfrm>
          <a:off x="1332954" y="1444868"/>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Signals</a:t>
          </a:r>
        </a:p>
      </dsp:txBody>
      <dsp:txXfrm>
        <a:off x="1332954" y="1444868"/>
        <a:ext cx="10555832" cy="1154072"/>
      </dsp:txXfrm>
    </dsp:sp>
    <dsp:sp modelId="{875992A1-62E6-4527-A5CE-100C4BF4461B}">
      <dsp:nvSpPr>
        <dsp:cNvPr id="0" name=""/>
        <dsp:cNvSpPr/>
      </dsp:nvSpPr>
      <dsp:spPr>
        <a:xfrm>
          <a:off x="0" y="2887459"/>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3419D0-5067-4C51-9FB8-00442EE19847}">
      <dsp:nvSpPr>
        <dsp:cNvPr id="0" name=""/>
        <dsp:cNvSpPr/>
      </dsp:nvSpPr>
      <dsp:spPr>
        <a:xfrm>
          <a:off x="349107" y="3147125"/>
          <a:ext cx="634740" cy="634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C9A1086-FF89-4E52-B7FD-854926856A14}">
      <dsp:nvSpPr>
        <dsp:cNvPr id="0" name=""/>
        <dsp:cNvSpPr/>
      </dsp:nvSpPr>
      <dsp:spPr>
        <a:xfrm>
          <a:off x="1332954" y="2887459"/>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Enumerations</a:t>
          </a:r>
        </a:p>
      </dsp:txBody>
      <dsp:txXfrm>
        <a:off x="1332954" y="2887459"/>
        <a:ext cx="10555832" cy="1154072"/>
      </dsp:txXfrm>
    </dsp:sp>
    <dsp:sp modelId="{98DEE614-654A-40B7-9A43-ABBAE888AA94}">
      <dsp:nvSpPr>
        <dsp:cNvPr id="0" name=""/>
        <dsp:cNvSpPr/>
      </dsp:nvSpPr>
      <dsp:spPr>
        <a:xfrm>
          <a:off x="0" y="4330050"/>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0C6031-FB54-4520-B6B8-630151D08E39}">
      <dsp:nvSpPr>
        <dsp:cNvPr id="0" name=""/>
        <dsp:cNvSpPr/>
      </dsp:nvSpPr>
      <dsp:spPr>
        <a:xfrm>
          <a:off x="349107" y="4589716"/>
          <a:ext cx="634740" cy="6347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963867-5B9A-40C3-A218-00C3B3D74DBF}">
      <dsp:nvSpPr>
        <dsp:cNvPr id="0" name=""/>
        <dsp:cNvSpPr/>
      </dsp:nvSpPr>
      <dsp:spPr>
        <a:xfrm>
          <a:off x="1332954" y="4330050"/>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Named Operators</a:t>
          </a:r>
        </a:p>
      </dsp:txBody>
      <dsp:txXfrm>
        <a:off x="1332954" y="4330050"/>
        <a:ext cx="10555832" cy="11540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1/10/2023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1/10/2023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apps/maker/canvas-apps/controls/control-contain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apps/maker/canvas-apps/controls/properties-cor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powerapps/maker/canvas-apps/controls/control-shapes-icon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powerapps.microsoft.com/en-us/tutorials/formula-referenc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powerapps/maker/canvas-apps/functions/signal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docs.microsoft.com/en-us/powerapps/maker/canvas-apps/functions/operators#parent-operator" TargetMode="External"/><Relationship Id="rId5" Type="http://schemas.openxmlformats.org/officeDocument/2006/relationships/hyperlink" Target="https://docs.microsoft.com/en-us/powerapps/maker/canvas-apps/functions/operators#thisitem-operator" TargetMode="External"/><Relationship Id="rId4" Type="http://schemas.openxmlformats.org/officeDocument/2006/relationships/hyperlink" Target="https://docs.microsoft.com/en-us/powerapps/maker/canvas-apps/functions/function-color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clear-collect-clearcollec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powerapps/maker/canvas-apps/functions/function-set" TargetMode="External"/><Relationship Id="rId5" Type="http://schemas.openxmlformats.org/officeDocument/2006/relationships/hyperlink" Target="https://docs.microsoft.com/en-us/powerapps/maker/canvas-apps/functions/function-updatecontext" TargetMode="External"/><Relationship Id="rId4" Type="http://schemas.openxmlformats.org/officeDocument/2006/relationships/hyperlink" Target="https://docs.microsoft.com/en-us/powerapps/maker/canvas-apps/functions/function-first-las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1/10/2023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dirty="0">
                <a:latin typeface="Segoe UI Light"/>
                <a:cs typeface="Segoe UI Light"/>
              </a:rPr>
              <a:t>You can start with inserting a blank container. And then, customize it by adding controls to it, resizing it, moving it, hiding it, and making other changes. You can also start with a number of controls, select them and add using tree view.</a:t>
            </a:r>
          </a:p>
          <a:p>
            <a:pPr>
              <a:lnSpc>
                <a:spcPct val="100000"/>
              </a:lnSpc>
              <a:spcAft>
                <a:spcPts val="0"/>
              </a:spcAft>
            </a:pPr>
            <a:br>
              <a:rPr lang="en-US" dirty="0"/>
            </a:br>
            <a:endParaRPr lang="en-US" dirty="0"/>
          </a:p>
          <a:p>
            <a:r>
              <a:rPr lang="en-US" dirty="0">
                <a:hlinkClick r:id="rId3"/>
              </a:rPr>
              <a:t>Container control in Power Apps - Power Apps | Microsoft Docs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5415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Calibri"/>
                <a:cs typeface="Calibri"/>
              </a:rPr>
              <a:t>Drop Down Control</a:t>
            </a:r>
          </a:p>
          <a:p>
            <a:pPr marL="171450" indent="-171450">
              <a:buFont typeface="Arial"/>
              <a:buChar char="•"/>
            </a:pPr>
            <a:r>
              <a:rPr lang="en-US" dirty="0">
                <a:latin typeface="Segoe UI Light"/>
                <a:cs typeface="Segoe UI Light"/>
              </a:rPr>
              <a:t>Conserves screen real estate, especially when the list contains a large number of choices</a:t>
            </a:r>
          </a:p>
          <a:p>
            <a:pPr marL="171450" indent="-171450">
              <a:buFont typeface="Arial"/>
              <a:buChar char="•"/>
            </a:pPr>
            <a:r>
              <a:rPr lang="en-US" dirty="0">
                <a:latin typeface="Segoe UI Light"/>
                <a:cs typeface="Segoe UI Light"/>
              </a:rPr>
              <a:t>Control takes up only one line unless the user selects the chevron to reveal more choices</a:t>
            </a:r>
          </a:p>
          <a:p>
            <a:pPr marL="171450" indent="-171450">
              <a:buFont typeface="Arial"/>
              <a:buChar char="•"/>
            </a:pPr>
            <a:r>
              <a:rPr lang="en-US" dirty="0">
                <a:latin typeface="Segoe UI Light"/>
                <a:cs typeface="Segoe UI Light"/>
              </a:rPr>
              <a:t>Control will show a maximum of 500 items</a:t>
            </a:r>
          </a:p>
          <a:p>
            <a:r>
              <a:rPr lang="en-US" b="1" u="sng" dirty="0">
                <a:latin typeface="Segoe UI Light"/>
                <a:cs typeface="Segoe UI Light"/>
              </a:rPr>
              <a:t>Check box</a:t>
            </a:r>
          </a:p>
          <a:p>
            <a:pPr marL="171450" indent="-171450">
              <a:buFont typeface="Arial"/>
              <a:buChar char="•"/>
            </a:pPr>
            <a:r>
              <a:rPr lang="en-US" dirty="0">
                <a:latin typeface="Segoe UI Light"/>
                <a:cs typeface="Segoe UI Light"/>
              </a:rPr>
              <a:t>The user can specify a Boolean value by using this familiar control, which has been used in GUIs for decades.</a:t>
            </a:r>
            <a:endParaRPr lang="en-US" b="1" u="sng" dirty="0">
              <a:latin typeface="Segoe UI Light"/>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9259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dirty="0">
                <a:latin typeface="Segoe UI Light"/>
                <a:cs typeface="Segoe UI Light"/>
              </a:rPr>
              <a:t>Each data field appears in a separate control within the </a:t>
            </a:r>
            <a:r>
              <a:rPr lang="en-US" b="1" dirty="0">
                <a:latin typeface="Segoe UI Light"/>
                <a:cs typeface="Segoe UI Light"/>
              </a:rPr>
              <a:t>Gallery</a:t>
            </a:r>
            <a:r>
              <a:rPr lang="en-US" dirty="0">
                <a:latin typeface="Segoe UI Light"/>
                <a:cs typeface="Segoe UI Light"/>
              </a:rPr>
              <a:t> control. And you can configure those controls in its template. The template appears as the first item inside the gallery:</a:t>
            </a:r>
          </a:p>
          <a:p>
            <a:pPr marL="285750" indent="-285750">
              <a:lnSpc>
                <a:spcPct val="100000"/>
              </a:lnSpc>
              <a:spcAft>
                <a:spcPts val="0"/>
              </a:spcAft>
              <a:buFont typeface="Arial"/>
              <a:buChar char="•"/>
            </a:pPr>
            <a:r>
              <a:rPr lang="en-US" dirty="0">
                <a:latin typeface="Segoe UI Light"/>
                <a:cs typeface="Segoe UI Light"/>
              </a:rPr>
              <a:t>On the left edge of a </a:t>
            </a:r>
            <a:r>
              <a:rPr lang="en-US" b="1" dirty="0">
                <a:latin typeface="Segoe UI Light"/>
                <a:cs typeface="Segoe UI Light"/>
              </a:rPr>
              <a:t>Gallery</a:t>
            </a:r>
            <a:r>
              <a:rPr lang="en-US" dirty="0">
                <a:latin typeface="Segoe UI Light"/>
                <a:cs typeface="Segoe UI Light"/>
              </a:rPr>
              <a:t> control in horizontal/landscape orientation.</a:t>
            </a:r>
          </a:p>
          <a:p>
            <a:pPr marL="285750" indent="-285750">
              <a:lnSpc>
                <a:spcPct val="100000"/>
              </a:lnSpc>
              <a:spcAft>
                <a:spcPts val="0"/>
              </a:spcAft>
              <a:buFont typeface="Arial"/>
              <a:buChar char="•"/>
            </a:pPr>
            <a:r>
              <a:rPr lang="en-US" dirty="0">
                <a:latin typeface="Segoe UI Light"/>
                <a:cs typeface="Segoe UI Light"/>
              </a:rPr>
              <a:t>And at the top of a </a:t>
            </a:r>
            <a:r>
              <a:rPr lang="en-US" b="1" dirty="0">
                <a:latin typeface="Segoe UI Light"/>
                <a:cs typeface="Segoe UI Light"/>
              </a:rPr>
              <a:t>Gallery</a:t>
            </a:r>
            <a:r>
              <a:rPr lang="en-US" dirty="0">
                <a:latin typeface="Segoe UI Light"/>
                <a:cs typeface="Segoe UI Light"/>
              </a:rPr>
              <a:t> control in vertical/portrait orientation.</a:t>
            </a:r>
          </a:p>
          <a:p>
            <a:pPr>
              <a:lnSpc>
                <a:spcPct val="100000"/>
              </a:lnSpc>
              <a:spcAft>
                <a:spcPts val="0"/>
              </a:spcAft>
            </a:pPr>
            <a:r>
              <a:rPr lang="en-US" dirty="0">
                <a:latin typeface="Segoe UI Light"/>
                <a:cs typeface="Segoe UI Light"/>
              </a:rPr>
              <a:t>Any changes that you make in the template are reflected throughout the </a:t>
            </a:r>
            <a:r>
              <a:rPr lang="en-US" b="1" dirty="0">
                <a:latin typeface="Segoe UI Light"/>
                <a:cs typeface="Segoe UI Light"/>
              </a:rPr>
              <a:t>Gallery</a:t>
            </a:r>
            <a:r>
              <a:rPr lang="en-US" dirty="0">
                <a:latin typeface="Segoe UI Light"/>
                <a:cs typeface="Segoe UI Light"/>
              </a:rPr>
              <a:t> control.</a:t>
            </a:r>
          </a:p>
          <a:p>
            <a:pPr>
              <a:lnSpc>
                <a:spcPct val="100000"/>
              </a:lnSpc>
              <a:spcAft>
                <a:spcPts val="0"/>
              </a:spcAft>
            </a:pPr>
            <a:r>
              <a:rPr lang="en-US" dirty="0">
                <a:latin typeface="Segoe UI Light"/>
                <a:cs typeface="Segoe UI Light"/>
              </a:rPr>
              <a:t>Predefined templates for showing images and text in a gallery are available, and a gallery for variable-height items.</a:t>
            </a:r>
          </a:p>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320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These controls include arrows, geometric shapes, action icons, and symbols for which you can configure properties such as fill, size, and location. You can also configure their </a:t>
            </a:r>
            <a:r>
              <a:rPr lang="en-US" b="1" dirty="0">
                <a:latin typeface="Segoe UI Light"/>
                <a:cs typeface="Segoe UI Light"/>
                <a:hlinkClick r:id="rId3"/>
              </a:rPr>
              <a:t>OnSelect</a:t>
            </a:r>
            <a:r>
              <a:rPr lang="en-US" dirty="0">
                <a:latin typeface="Segoe UI Light"/>
                <a:cs typeface="Segoe UI Light"/>
              </a:rPr>
              <a:t> property so that the app responds if the user selects the control.</a:t>
            </a:r>
          </a:p>
          <a:p>
            <a:endParaRPr lang="en-US" dirty="0">
              <a:cs typeface="Segoe UI Light"/>
            </a:endParaRPr>
          </a:p>
          <a:p>
            <a:r>
              <a:rPr lang="en-US" dirty="0">
                <a:hlinkClick r:id="rId4"/>
              </a:rPr>
              <a:t>Shape and Icon controls in Power Apps - Power Apps | Microsoft Docs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2729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M3_PowerApps_PowerUser_BuildingwithControlsFieldsandFormulas.docx and complete Exercises 1 - 3</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24</a:t>
            </a:fld>
            <a:endParaRPr lang="en-US" dirty="0"/>
          </a:p>
        </p:txBody>
      </p:sp>
    </p:spTree>
    <p:extLst>
      <p:ext uri="{BB962C8B-B14F-4D97-AF65-F5344CB8AC3E}">
        <p14:creationId xmlns:p14="http://schemas.microsoft.com/office/powerpoint/2010/main" val="98889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Apps contains many built-in formulas across the following categories:</a:t>
            </a:r>
          </a:p>
          <a:p>
            <a:endParaRPr lang="en-US" dirty="0"/>
          </a:p>
          <a:p>
            <a:pPr marL="228600" indent="-228600">
              <a:buAutoNum type="arabicPeriod"/>
            </a:pPr>
            <a:r>
              <a:rPr lang="en-US" dirty="0"/>
              <a:t>Math functions such as Average, Median, etc.</a:t>
            </a:r>
          </a:p>
          <a:p>
            <a:pPr marL="228600" indent="-228600">
              <a:buAutoNum type="arabicPeriod"/>
            </a:pPr>
            <a:r>
              <a:rPr lang="en-US" dirty="0"/>
              <a:t>Data time functions such as Now</a:t>
            </a:r>
          </a:p>
          <a:p>
            <a:pPr marL="228600" indent="-228600">
              <a:buAutoNum type="arabicPeriod"/>
            </a:pPr>
            <a:r>
              <a:rPr lang="en-US" dirty="0"/>
              <a:t>String manipulation functions such as ToUpper, ToLower, SubString, etc.</a:t>
            </a:r>
          </a:p>
          <a:p>
            <a:pPr marL="228600" indent="-228600">
              <a:buAutoNum type="arabicPeriod"/>
            </a:pPr>
            <a:r>
              <a:rPr lang="en-US" dirty="0"/>
              <a:t>Formulas for working with data records (Find, Filter, etc.)</a:t>
            </a:r>
          </a:p>
          <a:p>
            <a:pPr marL="228600" indent="-228600">
              <a:buAutoNum type="arabicPeriod"/>
            </a:pPr>
            <a:endParaRPr lang="en-US" dirty="0"/>
          </a:p>
          <a:p>
            <a:pPr marL="228600" indent="-228600">
              <a:buAutoNum type="arabicPeriod"/>
            </a:pPr>
            <a:r>
              <a:rPr lang="en-US" dirty="0"/>
              <a:t>Update link below: </a:t>
            </a:r>
            <a:r>
              <a:rPr lang="en-US" dirty="0">
                <a:hlinkClick r:id="rId3"/>
              </a:rPr>
              <a:t>https://docs.microsoft.com/en-us/powerapps/maker/canvas-apps/formula-reference</a:t>
            </a:r>
            <a:endParaRPr lang="en-US" dirty="0"/>
          </a:p>
          <a:p>
            <a:pPr marL="228600" indent="-228600">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https://powerapps.microsoft.com/en-us/tutorials/formula-reference/</a:t>
            </a: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189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1" dirty="0"/>
          </a:p>
          <a:p>
            <a:r>
              <a:rPr lang="en-US" b="0" dirty="0"/>
              <a:t>Functions </a:t>
            </a:r>
          </a:p>
          <a:p>
            <a:pPr marL="171450" indent="-171450">
              <a:buFontTx/>
              <a:buChar char="-"/>
            </a:pPr>
            <a:r>
              <a:rPr lang="en-US" dirty="0"/>
              <a:t>Take parameters, perform an operation, and return a value.</a:t>
            </a:r>
          </a:p>
          <a:p>
            <a:pPr marL="171450" indent="-171450">
              <a:buFontTx/>
              <a:buChar char="-"/>
            </a:pPr>
            <a:r>
              <a:rPr lang="en-US" dirty="0"/>
              <a:t>Modeled after Microsoft Excel functions. For example, </a:t>
            </a:r>
            <a:r>
              <a:rPr lang="en-US" b="1" dirty="0"/>
              <a:t>Sqrt(25)</a:t>
            </a:r>
            <a:r>
              <a:rPr lang="en-US" dirty="0"/>
              <a:t> returns </a:t>
            </a:r>
            <a:r>
              <a:rPr lang="en-US" b="1" dirty="0"/>
              <a:t>5</a:t>
            </a:r>
            <a:r>
              <a:rPr lang="en-US" dirty="0"/>
              <a:t>. </a:t>
            </a:r>
          </a:p>
          <a:p>
            <a:pPr marL="0" indent="0">
              <a:buFontTx/>
              <a:buNone/>
            </a:pPr>
            <a:endParaRPr lang="en-US" dirty="0"/>
          </a:p>
          <a:p>
            <a:pPr marL="0" indent="0">
              <a:buFontTx/>
              <a:buNone/>
            </a:pPr>
            <a:r>
              <a:rPr lang="en-US" dirty="0"/>
              <a:t>Signals</a:t>
            </a:r>
          </a:p>
          <a:p>
            <a:pPr marL="171450" indent="-171450">
              <a:buFontTx/>
              <a:buChar char="-"/>
            </a:pPr>
            <a:r>
              <a:rPr lang="en-US" b="0" dirty="0"/>
              <a:t>Return</a:t>
            </a:r>
            <a:r>
              <a:rPr lang="en-US" b="1" dirty="0"/>
              <a:t> </a:t>
            </a:r>
            <a:r>
              <a:rPr lang="en-US" dirty="0"/>
              <a:t>information about the environment. i.e. </a:t>
            </a:r>
            <a:r>
              <a:rPr lang="en-US" dirty="0">
                <a:hlinkClick r:id="rId3"/>
              </a:rPr>
              <a:t>Location</a:t>
            </a:r>
            <a:r>
              <a:rPr lang="en-US" dirty="0"/>
              <a:t> returns the device's current GPS coordinates. </a:t>
            </a:r>
          </a:p>
          <a:p>
            <a:pPr marL="171450" indent="-171450">
              <a:buFontTx/>
              <a:buChar char="-"/>
            </a:pPr>
            <a:r>
              <a:rPr lang="en-US" dirty="0"/>
              <a:t>Don’t handle parameters or have side effects.</a:t>
            </a:r>
          </a:p>
          <a:p>
            <a:pPr marL="0" indent="0">
              <a:buFontTx/>
              <a:buNone/>
            </a:pPr>
            <a:endParaRPr lang="en-US" dirty="0"/>
          </a:p>
          <a:p>
            <a:r>
              <a:rPr lang="en-US" b="0" dirty="0"/>
              <a:t>Enumerations</a:t>
            </a:r>
          </a:p>
          <a:p>
            <a:pPr marL="171450" indent="-171450">
              <a:buFontTx/>
              <a:buChar char="-"/>
            </a:pPr>
            <a:r>
              <a:rPr lang="en-US" b="0" dirty="0"/>
              <a:t>Re</a:t>
            </a:r>
            <a:r>
              <a:rPr lang="en-US" dirty="0"/>
              <a:t>turn a pre-defined constant value i.e. </a:t>
            </a:r>
            <a:r>
              <a:rPr lang="en-US" dirty="0">
                <a:hlinkClick r:id="rId4"/>
              </a:rPr>
              <a:t>Color</a:t>
            </a:r>
            <a:r>
              <a:rPr lang="en-US" dirty="0"/>
              <a:t> is an enumeration that has pre-defined values for </a:t>
            </a:r>
            <a:r>
              <a:rPr lang="en-US" b="1" dirty="0"/>
              <a:t>Color.Red</a:t>
            </a:r>
            <a:r>
              <a:rPr lang="en-US" dirty="0"/>
              <a:t>, </a:t>
            </a:r>
            <a:r>
              <a:rPr lang="en-US" b="1" dirty="0"/>
              <a:t>Color.Blue</a:t>
            </a:r>
            <a:r>
              <a:rPr lang="en-US" dirty="0"/>
              <a:t>, and so forth. </a:t>
            </a:r>
          </a:p>
          <a:p>
            <a:endParaRPr lang="en-US" b="0" dirty="0"/>
          </a:p>
          <a:p>
            <a:r>
              <a:rPr lang="en-US" b="0" dirty="0"/>
              <a:t>Named Operators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 Named operators</a:t>
            </a:r>
            <a:r>
              <a:rPr lang="en-US" dirty="0"/>
              <a:t> such as </a:t>
            </a:r>
            <a:r>
              <a:rPr lang="en-US" dirty="0">
                <a:hlinkClick r:id="rId5"/>
              </a:rPr>
              <a:t>ThisItem</a:t>
            </a:r>
            <a:r>
              <a:rPr lang="en-US" dirty="0"/>
              <a:t> and </a:t>
            </a:r>
            <a:r>
              <a:rPr lang="en-US" dirty="0">
                <a:hlinkClick r:id="rId6"/>
              </a:rPr>
              <a:t>Parent</a:t>
            </a:r>
            <a:r>
              <a:rPr lang="en-US" dirty="0"/>
              <a:t>, provide access to information.</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1580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dirty="0"/>
              <a:t>How in Excel</a:t>
            </a:r>
          </a:p>
          <a:p>
            <a:pPr marL="171450" indent="-171450">
              <a:buFontTx/>
              <a:buChar char="-"/>
            </a:pPr>
            <a:r>
              <a:rPr lang="en-US" sz="900" dirty="0"/>
              <a:t>B1’s cell value depends on A1’s cell value</a:t>
            </a:r>
          </a:p>
          <a:p>
            <a:pPr marL="171450" indent="-171450">
              <a:buFontTx/>
              <a:buChar char="-"/>
            </a:pPr>
            <a:r>
              <a:rPr lang="en-US" sz="900" dirty="0"/>
              <a:t>Automatically recalculated as A1 changes</a:t>
            </a:r>
          </a:p>
          <a:p>
            <a:endParaRPr lang="en-US" dirty="0"/>
          </a:p>
          <a:p>
            <a:r>
              <a:rPr lang="en-US" dirty="0"/>
              <a:t>How in Power Apps</a:t>
            </a:r>
          </a:p>
          <a:p>
            <a:pPr marL="171450" indent="-171450">
              <a:buFontTx/>
              <a:buChar char="-"/>
            </a:pPr>
            <a:r>
              <a:rPr lang="en-US" sz="900" dirty="0"/>
              <a:t>Label1’s Text property depends on TextInput1’s Text property</a:t>
            </a:r>
          </a:p>
          <a:p>
            <a:pPr marL="171450" indent="-171450">
              <a:buFontTx/>
              <a:buChar char="-"/>
            </a:pPr>
            <a:r>
              <a:rPr lang="en-US" sz="900" dirty="0"/>
              <a:t>Automatically recalculated as TextInput1 changes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4751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0" dirty="0"/>
          </a:p>
          <a:p>
            <a:r>
              <a:rPr lang="en-US" b="0" dirty="0"/>
              <a:t>How in Excel</a:t>
            </a:r>
          </a:p>
          <a:p>
            <a:pPr marL="171450" indent="-171450">
              <a:buFontTx/>
              <a:buChar char="-"/>
            </a:pPr>
            <a:r>
              <a:rPr lang="en-US" sz="800" kern="1200" dirty="0">
                <a:solidFill>
                  <a:schemeClr val="tx1"/>
                </a:solidFill>
                <a:latin typeface="Segoe UI Light" pitchFamily="34" charset="0"/>
                <a:ea typeface="+mn-ea"/>
                <a:cs typeface="+mn-cs"/>
              </a:rPr>
              <a:t>Formulas can reference any cell in the workbook</a:t>
            </a:r>
          </a:p>
          <a:p>
            <a:pPr marL="171450" indent="-171450">
              <a:buFontTx/>
              <a:buChar char="-"/>
            </a:pPr>
            <a:r>
              <a:rPr lang="en-US" sz="800" kern="1200" dirty="0">
                <a:solidFill>
                  <a:schemeClr val="tx1"/>
                </a:solidFill>
                <a:latin typeface="Segoe UI Light" pitchFamily="34" charset="0"/>
                <a:ea typeface="+mn-ea"/>
                <a:cs typeface="+mn-cs"/>
              </a:rPr>
              <a:t>The entire workbook is recalculating all the time, even if we can’t see a sheet or hidden column</a:t>
            </a:r>
          </a:p>
          <a:p>
            <a:pPr marL="171450" indent="-171450">
              <a:buFontTx/>
              <a:buChar char="-"/>
            </a:pPr>
            <a:endParaRPr lang="en-US" sz="800" kern="1200" dirty="0">
              <a:solidFill>
                <a:schemeClr val="tx1"/>
              </a:solidFill>
              <a:latin typeface="Segoe UI Light" pitchFamily="34" charset="0"/>
              <a:ea typeface="+mn-ea"/>
              <a:cs typeface="+mn-cs"/>
            </a:endParaRPr>
          </a:p>
          <a:p>
            <a:pPr marL="0" indent="0">
              <a:buFontTx/>
              <a:buNone/>
            </a:pPr>
            <a:r>
              <a:rPr lang="en-US" sz="800" kern="1200" dirty="0">
                <a:solidFill>
                  <a:schemeClr val="tx1"/>
                </a:solidFill>
                <a:latin typeface="Segoe UI Light" pitchFamily="34" charset="0"/>
                <a:ea typeface="+mn-ea"/>
                <a:cs typeface="+mn-cs"/>
              </a:rPr>
              <a:t>How in PowerApps</a:t>
            </a:r>
          </a:p>
          <a:p>
            <a:pPr marL="171450" indent="-171450">
              <a:buFontTx/>
              <a:buChar char="-"/>
            </a:pPr>
            <a:r>
              <a:rPr lang="en-US" sz="800" kern="1200" dirty="0">
                <a:solidFill>
                  <a:schemeClr val="tx1"/>
                </a:solidFill>
                <a:latin typeface="Segoe UI Light" pitchFamily="34" charset="0"/>
                <a:ea typeface="+mn-ea"/>
                <a:cs typeface="+mn-cs"/>
              </a:rPr>
              <a:t>Formulas can reference any control property in the app</a:t>
            </a:r>
          </a:p>
          <a:p>
            <a:pPr marL="171450" indent="-171450">
              <a:buFontTx/>
              <a:buChar char="-"/>
            </a:pPr>
            <a:r>
              <a:rPr lang="en-US" sz="800" kern="1200" dirty="0">
                <a:solidFill>
                  <a:schemeClr val="tx1"/>
                </a:solidFill>
                <a:latin typeface="Segoe UI Light" pitchFamily="34" charset="0"/>
                <a:ea typeface="+mn-ea"/>
                <a:cs typeface="+mn-cs"/>
              </a:rPr>
              <a:t>The entire app is recalculating all the time, even if we can’t see a screen or a control is invisible</a:t>
            </a:r>
          </a:p>
          <a:p>
            <a:pPr marL="0" indent="0">
              <a:buFontTx/>
              <a:buNone/>
            </a:pPr>
            <a:endParaRPr lang="en-US" sz="800" kern="1200" dirty="0">
              <a:solidFill>
                <a:schemeClr val="tx1"/>
              </a:solidFill>
              <a:latin typeface="Segoe UI Light" pitchFamily="34" charset="0"/>
              <a:ea typeface="+mn-ea"/>
              <a:cs typeface="+mn-cs"/>
            </a:endParaRP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0223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M3_PowerApps_PowerUser_BuildingwithControlsFieldsandFormulas.docx and complete Exercises 4 - 11</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29</a:t>
            </a:fld>
            <a:endParaRPr lang="en-US" dirty="0"/>
          </a:p>
        </p:txBody>
      </p:sp>
    </p:spTree>
    <p:extLst>
      <p:ext uri="{BB962C8B-B14F-4D97-AF65-F5344CB8AC3E}">
        <p14:creationId xmlns:p14="http://schemas.microsoft.com/office/powerpoint/2010/main" val="65562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Primitive Data Types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17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https://docs.microsoft.com/en-us/powerapps/maker/canvas-apps/working-with-variables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great example of why you might want to use variables is when you want to work within a screen, while performing a function that takes time you can use a function within a button to change the text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727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b="1" dirty="0"/>
              <a:t>Discuss:</a:t>
            </a:r>
          </a:p>
          <a:p>
            <a:pPr>
              <a:lnSpc>
                <a:spcPct val="90000"/>
              </a:lnSpc>
              <a:spcAft>
                <a:spcPts val="600"/>
              </a:spcAft>
            </a:pPr>
            <a:endParaRPr lang="en-US" b="1" dirty="0"/>
          </a:p>
          <a:p>
            <a:pPr marL="171450" indent="-171450">
              <a:lnSpc>
                <a:spcPct val="90000"/>
              </a:lnSpc>
              <a:spcAft>
                <a:spcPts val="600"/>
              </a:spcAft>
              <a:buFont typeface="Arial" panose="020B0604020202020204" pitchFamily="34" charset="0"/>
              <a:buChar char="•"/>
            </a:pPr>
            <a:r>
              <a:rPr lang="en-US" b="0" dirty="0"/>
              <a:t>The types of the variable is derived implicitly from the values that are placed in them.</a:t>
            </a:r>
          </a:p>
          <a:p>
            <a:pPr marL="171450" indent="-171450">
              <a:lnSpc>
                <a:spcPct val="90000"/>
              </a:lnSpc>
              <a:spcAft>
                <a:spcPts val="600"/>
              </a:spcAft>
              <a:buFont typeface="Arial" panose="020B0604020202020204" pitchFamily="34" charset="0"/>
              <a:buChar char="•"/>
            </a:pPr>
            <a:r>
              <a:rPr lang="en-US" b="0" dirty="0"/>
              <a:t>All variables are held in memory while the app is running. After the app closes, the values held in the variables are lost. </a:t>
            </a:r>
          </a:p>
          <a:p>
            <a:pPr marL="171450" indent="-171450">
              <a:lnSpc>
                <a:spcPct val="90000"/>
              </a:lnSpc>
              <a:spcAft>
                <a:spcPts val="600"/>
              </a:spcAft>
              <a:buFont typeface="Arial" panose="020B0604020202020204" pitchFamily="34" charset="0"/>
              <a:buChar char="•"/>
            </a:pPr>
            <a:r>
              <a:rPr lang="en-US" b="0" dirty="0"/>
              <a:t>You can store the contents of a variable in a Data Source using Patch or Collect functions, or in the case of collections you can store to the local device with the SaveData function. </a:t>
            </a:r>
          </a:p>
          <a:p>
            <a:pPr marL="171450" indent="-171450">
              <a:lnSpc>
                <a:spcPct val="90000"/>
              </a:lnSpc>
              <a:spcAft>
                <a:spcPts val="600"/>
              </a:spcAft>
              <a:buFont typeface="Arial" panose="020B0604020202020204" pitchFamily="34" charset="0"/>
              <a:buChar char="•"/>
            </a:pPr>
            <a:r>
              <a:rPr lang="en-US" b="0" dirty="0"/>
              <a:t>When the app is first loaded, all variables will have the </a:t>
            </a:r>
            <a:r>
              <a:rPr lang="en-US" b="0" i="1" dirty="0"/>
              <a:t>blank</a:t>
            </a:r>
            <a:r>
              <a:rPr lang="en-US" b="0" dirty="0"/>
              <a:t> value.</a:t>
            </a:r>
            <a:endParaRPr lang="en-US" sz="1600" b="0" dirty="0">
              <a:gradFill>
                <a:gsLst>
                  <a:gs pos="2917">
                    <a:schemeClr val="tx1"/>
                  </a:gs>
                  <a:gs pos="30000">
                    <a:schemeClr val="tx1"/>
                  </a:gs>
                </a:gsLst>
                <a:lin ang="5400000" scaled="0"/>
              </a:gradFill>
            </a:endParaRPr>
          </a:p>
          <a:p>
            <a:endParaRPr lang="en-US" b="0" dirty="0"/>
          </a:p>
          <a:p>
            <a:r>
              <a:rPr lang="en-US" sz="1200" b="0" dirty="0"/>
              <a:t>How global variables work:</a:t>
            </a:r>
          </a:p>
          <a:p>
            <a:pPr marL="285750" indent="-285750">
              <a:buFont typeface="Arial" panose="020B0604020202020204" pitchFamily="34" charset="0"/>
              <a:buChar char="•"/>
            </a:pPr>
            <a:r>
              <a:rPr lang="en-US" sz="1200" b="0" dirty="0"/>
              <a:t>You set the value of the global variable with the Set function. </a:t>
            </a:r>
          </a:p>
          <a:p>
            <a:pPr marL="285750" indent="-285750">
              <a:buFont typeface="Arial" panose="020B0604020202020204" pitchFamily="34" charset="0"/>
              <a:buChar char="•"/>
            </a:pPr>
            <a:r>
              <a:rPr lang="en-US" sz="1200" b="0" dirty="0"/>
              <a:t>You use the global variable by referencing the name used with the Set function. In this case, MyVar will return 1.</a:t>
            </a:r>
          </a:p>
          <a:p>
            <a:pPr marL="285750" indent="-285750">
              <a:buFont typeface="Arial" panose="020B0604020202020204" pitchFamily="34" charset="0"/>
              <a:buChar char="•"/>
            </a:pPr>
            <a:r>
              <a:rPr lang="en-US" sz="1200" b="0" dirty="0"/>
              <a:t>Global variables can hold any value, like string, Boolean, numbers, records, and tables.</a:t>
            </a:r>
          </a:p>
          <a:p>
            <a:endParaRPr lang="en-US" b="0" dirty="0"/>
          </a:p>
          <a:p>
            <a:pPr>
              <a:lnSpc>
                <a:spcPct val="90000"/>
              </a:lnSpc>
              <a:spcAft>
                <a:spcPts val="600"/>
              </a:spcAft>
            </a:pPr>
            <a:r>
              <a:rPr lang="en-US" b="0" dirty="0">
                <a:gradFill>
                  <a:gsLst>
                    <a:gs pos="2917">
                      <a:schemeClr val="tx1"/>
                    </a:gs>
                    <a:gs pos="30000">
                      <a:schemeClr val="tx1"/>
                    </a:gs>
                  </a:gsLst>
                  <a:lin ang="5400000" scaled="0"/>
                </a:gradFill>
              </a:rPr>
              <a:t>How context variables work:</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create and set context variables by using the UpdateContext function. </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If a context variable doesn't already exist when first updated, it will be created with a default value of blank.</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create and update context variables with records, use { MyVar: 1 } </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can set a context variable when a screen is displayed, by using the Navigate function.  This is similar to parameter passing in other programming tools.</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Except for Navigate, context variables are limited to the context of a single screen.</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Context variables can hold any value, including strings, numbers, records, and tables.</a:t>
            </a:r>
          </a:p>
          <a:p>
            <a:endParaRPr lang="en-US" b="0" dirty="0"/>
          </a:p>
          <a:p>
            <a:r>
              <a:rPr lang="en-US" b="0" dirty="0"/>
              <a:t>How collections work:</a:t>
            </a:r>
          </a:p>
          <a:p>
            <a:pPr marL="171450" indent="-171450">
              <a:buFont typeface="Arial" panose="020B0604020202020204" pitchFamily="34" charset="0"/>
              <a:buChar char="•"/>
            </a:pPr>
            <a:r>
              <a:rPr lang="en-US" b="0" dirty="0">
                <a:latin typeface="Segoe UI Light"/>
                <a:cs typeface="Segoe UI Light"/>
              </a:rPr>
              <a:t>Create and set collections by using the </a:t>
            </a:r>
            <a:r>
              <a:rPr lang="en-US" b="0" dirty="0">
                <a:latin typeface="Segoe UI Light"/>
                <a:cs typeface="Segoe UI Light"/>
                <a:hlinkClick r:id="rId3"/>
              </a:rPr>
              <a:t>ClearCollect</a:t>
            </a:r>
            <a:r>
              <a:rPr lang="en-US" b="0" dirty="0">
                <a:latin typeface="Segoe UI Light"/>
                <a:cs typeface="Segoe UI Light"/>
              </a:rPr>
              <a:t> function.</a:t>
            </a:r>
            <a:r>
              <a:rPr lang="en-US" dirty="0">
                <a:latin typeface="Segoe UI Light"/>
                <a:cs typeface="Segoe UI Light"/>
              </a:rPr>
              <a:t> </a:t>
            </a:r>
            <a:endParaRPr lang="en-US" b="0" dirty="0">
              <a:cs typeface="Segoe UI Light"/>
            </a:endParaRPr>
          </a:p>
          <a:p>
            <a:pPr marL="171450" indent="-171450">
              <a:buFont typeface="Arial" panose="020B0604020202020204" pitchFamily="34" charset="0"/>
              <a:buChar char="•"/>
            </a:pPr>
            <a:r>
              <a:rPr lang="en-US" b="0" dirty="0"/>
              <a:t>You can use the </a:t>
            </a:r>
            <a:r>
              <a:rPr lang="en-US" b="0" dirty="0">
                <a:hlinkClick r:id="rId3"/>
              </a:rPr>
              <a:t>Collect</a:t>
            </a:r>
            <a:r>
              <a:rPr lang="en-US" b="0" dirty="0"/>
              <a:t> function instead, but it will effectively require another variable instead of replacing the old one.</a:t>
            </a:r>
          </a:p>
          <a:p>
            <a:pPr marL="171450" indent="-171450">
              <a:buFont typeface="Arial" panose="020B0604020202020204" pitchFamily="34" charset="0"/>
              <a:buChar char="•"/>
            </a:pPr>
            <a:r>
              <a:rPr lang="en-US" b="0" dirty="0"/>
              <a:t>A collection is a kind of data source and, therefore, a table. </a:t>
            </a:r>
          </a:p>
          <a:p>
            <a:pPr marL="171450" indent="-171450">
              <a:buFont typeface="Arial" panose="020B0604020202020204" pitchFamily="34" charset="0"/>
              <a:buChar char="•"/>
            </a:pPr>
            <a:r>
              <a:rPr lang="en-US" b="0" dirty="0">
                <a:latin typeface="Segoe UI Light"/>
                <a:cs typeface="Segoe UI Light"/>
              </a:rPr>
              <a:t>To access a single value in a collection, use the </a:t>
            </a:r>
            <a:r>
              <a:rPr lang="en-US" b="0" dirty="0">
                <a:latin typeface="Segoe UI Light"/>
                <a:cs typeface="Segoe UI Light"/>
                <a:hlinkClick r:id="rId4"/>
              </a:rPr>
              <a:t>First</a:t>
            </a:r>
            <a:r>
              <a:rPr lang="en-US" b="0" dirty="0">
                <a:latin typeface="Segoe UI Light"/>
                <a:cs typeface="Segoe UI Light"/>
              </a:rPr>
              <a:t> function, and extract one field from the resulting record. If you used a single value with </a:t>
            </a:r>
            <a:r>
              <a:rPr lang="en-US" b="0" dirty="0">
                <a:latin typeface="Segoe UI Light"/>
                <a:cs typeface="Segoe UI Light"/>
                <a:hlinkClick r:id="rId3"/>
              </a:rPr>
              <a:t>ClearCollect</a:t>
            </a:r>
            <a:r>
              <a:rPr lang="en-US" b="0" dirty="0">
                <a:latin typeface="Segoe UI Light"/>
                <a:cs typeface="Segoe UI Light"/>
              </a:rPr>
              <a:t>, this will be the Value field, as in this example:</a:t>
            </a:r>
            <a:br>
              <a:rPr lang="en-US" b="0" dirty="0">
                <a:cs typeface="Segoe UI Light"/>
              </a:rPr>
            </a:br>
            <a:r>
              <a:rPr lang="en-US" b="0" dirty="0">
                <a:latin typeface="Segoe UI Light"/>
                <a:cs typeface="Segoe UI Light"/>
              </a:rPr>
              <a:t>First( </a:t>
            </a:r>
            <a:r>
              <a:rPr lang="en-US" b="0" i="1" dirty="0">
                <a:latin typeface="Segoe UI Light"/>
                <a:cs typeface="Segoe UI Light"/>
              </a:rPr>
              <a:t>VariableName</a:t>
            </a:r>
            <a:r>
              <a:rPr lang="en-US" b="0" dirty="0">
                <a:latin typeface="Segoe UI Light"/>
                <a:cs typeface="Segoe UI Light"/>
              </a:rPr>
              <a:t> ).Value</a:t>
            </a:r>
          </a:p>
          <a:p>
            <a:pPr marL="217170" lvl="1" indent="-107950">
              <a:spcBef>
                <a:spcPct val="20000"/>
              </a:spcBef>
              <a:spcAft>
                <a:spcPts val="0"/>
              </a:spcAft>
              <a:buFont typeface="Arial" panose="020B0604020202020204" pitchFamily="34" charset="0"/>
              <a:buChar char="•"/>
            </a:pPr>
            <a:r>
              <a:rPr lang="en-US" dirty="0">
                <a:latin typeface="Segoe UI Light"/>
                <a:cs typeface="Segoe UI Light"/>
              </a:rPr>
              <a:t>Can be saved to the local device with SaveData, LoadData</a:t>
            </a:r>
          </a:p>
          <a:p>
            <a:pPr marL="217170" lvl="1" indent="-107950">
              <a:spcBef>
                <a:spcPct val="20000"/>
              </a:spcBef>
              <a:spcAft>
                <a:spcPts val="0"/>
              </a:spcAft>
              <a:buFont typeface="Arial" panose="020B0604020202020204" pitchFamily="34" charset="0"/>
              <a:buChar char="•"/>
            </a:pPr>
            <a:r>
              <a:rPr lang="en-US" dirty="0">
                <a:latin typeface="Segoe UI Light"/>
                <a:cs typeface="Segoe UI Light"/>
              </a:rPr>
              <a:t>Great for taking apps offline</a:t>
            </a:r>
          </a:p>
          <a:p>
            <a:r>
              <a:rPr lang="en-US" dirty="0">
                <a:latin typeface="Segoe UI Light"/>
                <a:cs typeface="Segoe UI Light"/>
              </a:rPr>
              <a:t>All viewable from the File menu “Variables” and “Collections” tabs</a:t>
            </a:r>
          </a:p>
          <a:p>
            <a:endParaRPr lang="en-US" dirty="0">
              <a:latin typeface="Segoe UI Light"/>
              <a:cs typeface="Segoe UI Light"/>
            </a:endParaRPr>
          </a:p>
          <a:p>
            <a:r>
              <a:rPr lang="en-US" dirty="0">
                <a:latin typeface="Segoe UI Light"/>
                <a:cs typeface="Segoe UI Light"/>
              </a:rPr>
              <a:t>Ref: </a:t>
            </a:r>
            <a:r>
              <a:rPr lang="en-US" dirty="0">
                <a:latin typeface="Segoe UI Light"/>
                <a:cs typeface="Segoe UI Light"/>
                <a:hlinkClick r:id="rId5"/>
              </a:rPr>
              <a:t>https://docs.microsoft.com/en-us/powerapps/maker/canvas-apps/functions/function-updatecontext</a:t>
            </a:r>
            <a:endParaRPr lang="en-US" dirty="0">
              <a:cs typeface="Segoe UI Light"/>
            </a:endParaRPr>
          </a:p>
          <a:p>
            <a:r>
              <a:rPr lang="en-US" dirty="0">
                <a:latin typeface="Segoe UI Light"/>
                <a:cs typeface="Segoe UI Light"/>
                <a:hlinkClick r:id="rId6"/>
              </a:rPr>
              <a:t>https://docs.microsoft.com/en-us/powerapps/maker/canvas-apps/functions/function-set</a:t>
            </a:r>
          </a:p>
          <a:p>
            <a:r>
              <a:rPr lang="en-US" dirty="0">
                <a:hlinkClick r:id="rId3"/>
              </a:rPr>
              <a:t>https://docs.microsoft.com/en-us/powerapps/maker/canvas-apps/functions/function-clear-collect-clearcollect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038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 u</a:t>
            </a:r>
            <a:r>
              <a:rPr lang="en-US" sz="1200" b="1" dirty="0"/>
              <a:t>sing formulas :</a:t>
            </a:r>
          </a:p>
          <a:p>
            <a:pPr marL="285750" indent="-285750">
              <a:buFont typeface="Arial" panose="020B0604020202020204" pitchFamily="34" charset="0"/>
              <a:buChar char="•"/>
            </a:pPr>
            <a:r>
              <a:rPr lang="en-US" sz="1200" dirty="0"/>
              <a:t>If you know Excel, you know Power Apps. The model and formula language are the same.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Simplifies coding, reducing work needed to create same feature. Let the formula engine in Power Apps work for you.</a:t>
            </a:r>
          </a:p>
          <a:p>
            <a:pPr marL="285750" indent="-285750">
              <a:buFont typeface="Arial" panose="020B0604020202020204" pitchFamily="34" charset="0"/>
              <a:buChar char="•"/>
            </a:pPr>
            <a:r>
              <a:rPr lang="en-US" sz="1200" dirty="0"/>
              <a:t>Greater control of results (Can’t be updated by other code)</a:t>
            </a:r>
          </a:p>
          <a:p>
            <a:pPr marL="285750" indent="-285750">
              <a:buFont typeface="Arial" panose="020B0604020202020204" pitchFamily="34" charset="0"/>
              <a:buChar char="•"/>
            </a:pPr>
            <a:r>
              <a:rPr lang="en-US" sz="1200" dirty="0"/>
              <a:t>Provides ability to perform ‘What if’ queries by simply returning the formula to it’s start state (Think of a slider can change it up and down and then return to zero)</a:t>
            </a:r>
          </a:p>
          <a:p>
            <a:pPr marL="285750" indent="-285750">
              <a:buFont typeface="Arial" panose="020B0604020202020204" pitchFamily="34" charset="0"/>
              <a:buChar char="•"/>
            </a:pPr>
            <a:r>
              <a:rPr lang="en-US" sz="1200" dirty="0"/>
              <a:t>If you want you can use other sources in your formula like GPS from mobile device or a SharePoint list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https://docs.microsoft.com/en-us/powerapps/maker/canvas-apps/working-with-variables</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082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sz="1200" dirty="0"/>
              <a:t>Variables come with caveats:</a:t>
            </a:r>
          </a:p>
          <a:p>
            <a:pPr marL="285750" indent="-285750">
              <a:buFont typeface="Arial" panose="020B0604020202020204" pitchFamily="34" charset="0"/>
              <a:buChar char="•"/>
            </a:pPr>
            <a:r>
              <a:rPr lang="en-US" sz="1200" dirty="0"/>
              <a:t>Need user action to update the running total. Automatic recalculation won't do it for you.</a:t>
            </a:r>
          </a:p>
          <a:p>
            <a:pPr marL="285750" indent="-285750">
              <a:buFont typeface="Arial" panose="020B0604020202020204" pitchFamily="34" charset="0"/>
              <a:buChar char="•"/>
            </a:pPr>
            <a:r>
              <a:rPr lang="en-US" sz="1200" dirty="0"/>
              <a:t>Changes to the total can come from different user actions. Troubleshooting can be problematic.</a:t>
            </a:r>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788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dirty="0">
                <a:solidFill>
                  <a:srgbClr val="171717"/>
                </a:solidFill>
                <a:effectLst/>
                <a:latin typeface="Segoe UI" panose="020B0502040204020203" pitchFamily="34" charset="0"/>
              </a:rPr>
              <a:t>Environment's variables can be used to:</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Provide new parameter values while </a:t>
            </a:r>
            <a:r>
              <a:rPr lang="en-US" b="1" i="0" dirty="0">
                <a:solidFill>
                  <a:srgbClr val="171717"/>
                </a:solidFill>
                <a:effectLst/>
                <a:latin typeface="Segoe UI" panose="020B0502040204020203" pitchFamily="34" charset="0"/>
              </a:rPr>
              <a:t>importing solutions</a:t>
            </a:r>
            <a:r>
              <a:rPr lang="en-US" b="0" i="0" dirty="0">
                <a:solidFill>
                  <a:srgbClr val="171717"/>
                </a:solidFill>
                <a:effectLst/>
                <a:latin typeface="Segoe UI" panose="020B0502040204020203" pitchFamily="34" charset="0"/>
              </a:rPr>
              <a:t> to other environments.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Store configuration for the </a:t>
            </a:r>
            <a:r>
              <a:rPr lang="en-US" b="1" i="0" dirty="0">
                <a:solidFill>
                  <a:srgbClr val="171717"/>
                </a:solidFill>
                <a:effectLst/>
                <a:latin typeface="Segoe UI" panose="020B0502040204020203" pitchFamily="34" charset="0"/>
              </a:rPr>
              <a:t>data sources</a:t>
            </a:r>
            <a:r>
              <a:rPr lang="en-US" b="0" i="0" dirty="0">
                <a:solidFill>
                  <a:srgbClr val="171717"/>
                </a:solidFill>
                <a:effectLst/>
                <a:latin typeface="Segoe UI" panose="020B0502040204020203" pitchFamily="34" charset="0"/>
              </a:rPr>
              <a:t> used in canvas apps and flows.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Package and transport all parts of your customizations from single location.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One environment variable can be used across many different solution components</a:t>
            </a:r>
          </a:p>
          <a:p>
            <a:pPr marL="171450" indent="-171450"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indent="0" algn="l">
              <a:buFont typeface="Arial" panose="020B0604020202020204" pitchFamily="34" charset="0"/>
              <a:buNone/>
            </a:pPr>
            <a:r>
              <a:rPr lang="en-US" b="1" i="0" dirty="0">
                <a:solidFill>
                  <a:srgbClr val="171717"/>
                </a:solidFill>
                <a:effectLst/>
                <a:latin typeface="Segoe UI" panose="020B0502040204020203" pitchFamily="34" charset="0"/>
              </a:rPr>
              <a:t>Mention</a:t>
            </a:r>
          </a:p>
          <a:p>
            <a:pPr marL="0"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Values of variables are easily changed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Supported by </a:t>
            </a:r>
            <a:r>
              <a:rPr lang="en-US" b="0" i="0" u="none" strike="noStrike" dirty="0">
                <a:solidFill>
                  <a:srgbClr val="171717"/>
                </a:solidFill>
                <a:effectLst/>
                <a:latin typeface="Segoe UI" panose="020B0502040204020203" pitchFamily="34" charset="0"/>
              </a:rPr>
              <a:t>DevOps </a:t>
            </a:r>
            <a:r>
              <a:rPr lang="en-US" b="0" i="0" dirty="0">
                <a:solidFill>
                  <a:srgbClr val="171717"/>
                </a:solidFill>
                <a:effectLst/>
                <a:latin typeface="Segoe UI" panose="020B0502040204020203" pitchFamily="34" charset="0"/>
              </a:rPr>
              <a:t>tools enabling continuous integration and continuous delivery (CI/CD).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environment variables can be unpacked and stored in source control.</a:t>
            </a:r>
          </a:p>
          <a:p>
            <a:endParaRPr lang="en-US" dirty="0"/>
          </a:p>
          <a:p>
            <a:pPr algn="l"/>
            <a:r>
              <a:rPr lang="en-US" b="1" i="0" dirty="0">
                <a:solidFill>
                  <a:srgbClr val="171717"/>
                </a:solidFill>
                <a:effectLst/>
                <a:latin typeface="Segoe UI" panose="020B0502040204020203" pitchFamily="34" charset="0"/>
              </a:rPr>
              <a:t>Discuss</a:t>
            </a:r>
          </a:p>
          <a:p>
            <a:pPr algn="l"/>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Variables can be created and modified with solution interface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Created when connecting to data sources in canvas or imported to an environment via solutions. </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They are inputs when authoring Power platform objects like Apps, Flows, or Power BI Dashboards. </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The environment variable values are then derived when solutions are imported to other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83245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1" dirty="0"/>
          </a:p>
          <a:p>
            <a:r>
              <a:rPr lang="en-US" dirty="0"/>
              <a:t>Controls have properties, each with a formula</a:t>
            </a:r>
          </a:p>
          <a:p>
            <a:pPr lvl="1"/>
            <a:r>
              <a:rPr lang="en-US" dirty="0"/>
              <a:t>Each control has many properties</a:t>
            </a:r>
          </a:p>
          <a:p>
            <a:pPr lvl="1"/>
            <a:r>
              <a:rPr lang="en-US" dirty="0"/>
              <a:t>Controls and their properties are global scope (available everywhere)</a:t>
            </a:r>
          </a:p>
          <a:p>
            <a:pPr lvl="1"/>
            <a:r>
              <a:rPr lang="en-US" dirty="0"/>
              <a:t>Screen are also controls and have properties</a:t>
            </a:r>
          </a:p>
          <a:p>
            <a:r>
              <a:rPr lang="en-US" dirty="0"/>
              <a:t>Formulas define dependencies between control properties</a:t>
            </a:r>
          </a:p>
          <a:p>
            <a:pPr lvl="1"/>
            <a:r>
              <a:rPr lang="en-US" dirty="0"/>
              <a:t>Lots of little pieces of “code”</a:t>
            </a:r>
          </a:p>
          <a:p>
            <a:pPr lvl="1"/>
            <a:r>
              <a:rPr lang="en-US" dirty="0"/>
              <a:t>No large monolithic procedures</a:t>
            </a:r>
          </a:p>
          <a:p>
            <a:pPr lvl="1"/>
            <a:r>
              <a:rPr lang="en-US" dirty="0"/>
              <a:t>Only one path determines a value, easier to understand what is happening</a:t>
            </a:r>
          </a:p>
          <a:p>
            <a:pPr lvl="1"/>
            <a:r>
              <a:rPr lang="en-US" dirty="0"/>
              <a:t>Language is modeled after Excel for power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7947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Calibri"/>
                <a:cs typeface="Calibri"/>
              </a:rPr>
              <a:t>Label control</a:t>
            </a:r>
          </a:p>
          <a:p>
            <a:pPr marL="171450" indent="-171450">
              <a:buFont typeface="Arial"/>
              <a:buChar char="•"/>
            </a:pPr>
            <a:r>
              <a:rPr lang="en-US" dirty="0">
                <a:latin typeface="Segoe UI Light"/>
                <a:cs typeface="Segoe UI Light"/>
              </a:rPr>
              <a:t>Box that shows data such as text, numbers, dates, or currency.</a:t>
            </a:r>
          </a:p>
          <a:p>
            <a:r>
              <a:rPr lang="en-US" dirty="0">
                <a:latin typeface="Segoe UI Light"/>
                <a:cs typeface="Segoe UI Light"/>
              </a:rPr>
              <a:t>Labels often appear:</a:t>
            </a:r>
            <a:endParaRPr lang="en-US" dirty="0">
              <a:cs typeface="Segoe UI Light"/>
            </a:endParaRPr>
          </a:p>
          <a:p>
            <a:pPr marL="171450" indent="-171450">
              <a:buFont typeface="Arial"/>
              <a:buChar char="•"/>
            </a:pPr>
            <a:r>
              <a:rPr lang="en-US" dirty="0">
                <a:latin typeface="Segoe UI Light"/>
                <a:cs typeface="Segoe UI Light"/>
              </a:rPr>
              <a:t>Outside of any other control (such as a banner that identifies a screen)</a:t>
            </a:r>
          </a:p>
          <a:p>
            <a:pPr marL="171450" indent="-171450">
              <a:buFont typeface="Arial"/>
              <a:buChar char="•"/>
            </a:pPr>
            <a:r>
              <a:rPr lang="en-US" dirty="0">
                <a:latin typeface="Segoe UI Light"/>
                <a:cs typeface="Segoe UI Light"/>
              </a:rPr>
              <a:t>As a label that identifies another control (such as a rating or audio control)</a:t>
            </a:r>
          </a:p>
          <a:p>
            <a:pPr marL="171450" indent="-171450">
              <a:buFont typeface="Arial"/>
              <a:buChar char="•"/>
            </a:pPr>
            <a:r>
              <a:rPr lang="en-US" dirty="0">
                <a:latin typeface="Segoe UI Light"/>
                <a:cs typeface="Segoe UI Light"/>
              </a:rPr>
              <a:t>In a gallery to show a specific type of information about an item</a:t>
            </a:r>
          </a:p>
          <a:p>
            <a:r>
              <a:rPr lang="en-US" b="1" u="sng" dirty="0">
                <a:latin typeface="Segoe UI Light"/>
                <a:cs typeface="Segoe UI Light"/>
              </a:rPr>
              <a:t>Text input</a:t>
            </a:r>
          </a:p>
          <a:p>
            <a:pPr marL="171450" indent="-171450">
              <a:buFont typeface="Arial,Sans-Serif"/>
              <a:buChar char="•"/>
            </a:pPr>
            <a:r>
              <a:rPr lang="en-US" dirty="0">
                <a:latin typeface="Segoe UI Light"/>
                <a:cs typeface="Segoe UI Light"/>
              </a:rPr>
              <a:t>Type text, numbers, and other data.</a:t>
            </a:r>
          </a:p>
          <a:p>
            <a:pPr marL="171450" indent="-171450">
              <a:buFont typeface="Arial,Sans-Serif"/>
              <a:buChar char="•"/>
            </a:pPr>
            <a:r>
              <a:rPr lang="en-US" dirty="0">
                <a:latin typeface="Segoe UI Light"/>
                <a:cs typeface="Segoe UI Light"/>
              </a:rPr>
              <a:t>Can specify data by typing into a text-input control</a:t>
            </a:r>
          </a:p>
          <a:p>
            <a:r>
              <a:rPr lang="en-US" dirty="0">
                <a:latin typeface="Segoe UI Light"/>
                <a:cs typeface="Segoe UI Light"/>
              </a:rPr>
              <a:t>Depending on how the app is configure one can:</a:t>
            </a:r>
          </a:p>
          <a:p>
            <a:pPr marL="171450" indent="-171450">
              <a:buFont typeface="Arial"/>
              <a:buChar char="•"/>
            </a:pPr>
            <a:r>
              <a:rPr lang="en-US" dirty="0">
                <a:latin typeface="Segoe UI Light"/>
                <a:cs typeface="Segoe UI Light"/>
              </a:rPr>
              <a:t>Data might be added to a data source</a:t>
            </a:r>
          </a:p>
          <a:p>
            <a:pPr marL="171450" indent="-171450">
              <a:buFont typeface="Arial"/>
              <a:buChar char="•"/>
            </a:pPr>
            <a:r>
              <a:rPr lang="en-US" dirty="0">
                <a:latin typeface="Segoe UI Light"/>
                <a:cs typeface="Segoe UI Light"/>
              </a:rPr>
              <a:t> Used to calculate a temporary value</a:t>
            </a:r>
          </a:p>
          <a:p>
            <a:pPr marL="171450" indent="-171450">
              <a:buFont typeface="Arial"/>
              <a:buChar char="•"/>
            </a:pPr>
            <a:r>
              <a:rPr lang="en-US" dirty="0">
                <a:latin typeface="Segoe UI Light"/>
                <a:cs typeface="Segoe UI Light"/>
              </a:rPr>
              <a:t> Be incorporated in some other 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8215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283125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36344480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21692510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5930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38987071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20667957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5250887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32306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115872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700" strike="noStrike" spc="-150"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700" strike="noStrike" spc="-150"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7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203" userDrawn="1">
          <p15:clr>
            <a:srgbClr val="FFFFFF"/>
          </p15:clr>
        </p15:guide>
        <p15:guide id="9" pos="421" userDrawn="1">
          <p15:clr>
            <a:srgbClr val="FFFFFF"/>
          </p15:clr>
        </p15:guide>
        <p15:guide id="10" pos="3232" userDrawn="1">
          <p15:clr>
            <a:srgbClr val="FFFFFF"/>
          </p15:clr>
        </p15:guide>
        <p15:guide id="11" orient="horz" pos="1603" userDrawn="1">
          <p15:clr>
            <a:srgbClr val="FFFFFF"/>
          </p15:clr>
        </p15:guide>
        <p15:guide id="12" orient="horz" pos="2303" userDrawn="1">
          <p15:clr>
            <a:srgbClr val="FFFFFF"/>
          </p15:clr>
        </p15:guide>
        <p15:guide id="13" orient="horz" pos="2503" userDrawn="1">
          <p15:clr>
            <a:srgbClr val="FFFFFF"/>
          </p15:clr>
        </p15:guide>
        <p15:guide id="14" orient="horz" pos="2703"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21" userDrawn="1">
          <p15:clr>
            <a:srgbClr val="FFFFFF"/>
          </p15:clr>
        </p15:guide>
        <p15:guide id="2" pos="6214" userDrawn="1">
          <p15:clr>
            <a:srgbClr val="FFFFFF"/>
          </p15:clr>
        </p15:guide>
        <p15:guide id="3" orient="horz" pos="2203" userDrawn="1">
          <p15:clr>
            <a:srgbClr val="FFFFFF"/>
          </p15:clr>
        </p15:guide>
        <p15:guide id="4" orient="horz" pos="1903" userDrawn="1">
          <p15:clr>
            <a:srgbClr val="FFFFFF"/>
          </p15:clr>
        </p15:guide>
        <p15:guide id="5" orient="horz" pos="2303" userDrawn="1">
          <p15:clr>
            <a:srgbClr val="FFFFFF"/>
          </p15:clr>
        </p15:guide>
        <p15:guide id="6" orient="horz" pos="2503" userDrawn="1">
          <p15:clr>
            <a:srgbClr val="FFFFFF"/>
          </p15:clr>
        </p15:guide>
        <p15:guide id="7" orient="horz" pos="2703" userDrawn="1">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203" userDrawn="1">
          <p15:clr>
            <a:srgbClr val="A4A3A4"/>
          </p15:clr>
        </p15:guide>
        <p15:guide id="10" orient="horz" pos="2303" userDrawn="1">
          <p15:clr>
            <a:srgbClr val="547EBF"/>
          </p15:clr>
        </p15:guide>
        <p15:guide id="11" orient="horz" pos="1903" userDrawn="1">
          <p15:clr>
            <a:srgbClr val="547EBF"/>
          </p15:clr>
        </p15:guide>
        <p15:guide id="12" orient="horz" pos="2703" userDrawn="1">
          <p15:clr>
            <a:srgbClr val="547EBF"/>
          </p15:clr>
        </p15:guide>
        <p15:guide id="13" orient="horz" pos="2503" userDrawn="1">
          <p15:clr>
            <a:srgbClr val="547EBF"/>
          </p15:clr>
        </p15:guide>
        <p15:guide id="14" pos="421" userDrawn="1">
          <p15:clr>
            <a:srgbClr val="547EBF"/>
          </p15:clr>
        </p15:guide>
        <p15:guide id="15" pos="6214"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817" userDrawn="1">
          <p15:clr>
            <a:srgbClr val="547EBF"/>
          </p15:clr>
        </p15:guide>
        <p15:guide id="31" orient="horz" pos="905" userDrawn="1">
          <p15:clr>
            <a:srgbClr val="547EBF"/>
          </p15:clr>
        </p15:guide>
        <p15:guide id="32" pos="4017" userDrawn="1">
          <p15:clr>
            <a:srgbClr val="547EBF"/>
          </p15:clr>
        </p15:guide>
        <p15:guide id="33" pos="3417" userDrawn="1">
          <p15:clr>
            <a:srgbClr val="A4A3A4"/>
          </p15:clr>
        </p15:guide>
        <p15:guide id="34" pos="3218" userDrawn="1">
          <p15:clr>
            <a:srgbClr val="A4A3A4"/>
          </p15:clr>
        </p15:guide>
        <p15:guide id="35" pos="2818" userDrawn="1">
          <p15:clr>
            <a:srgbClr val="A4A3A4"/>
          </p15:clr>
        </p15:guide>
        <p15:guide id="36" pos="2618" userDrawn="1">
          <p15:clr>
            <a:srgbClr val="A4A3A4"/>
          </p15:clr>
        </p15:guide>
        <p15:guide id="37" pos="2219" userDrawn="1">
          <p15:clr>
            <a:srgbClr val="A4A3A4"/>
          </p15:clr>
        </p15:guide>
        <p15:guide id="38" pos="2020" userDrawn="1">
          <p15:clr>
            <a:srgbClr val="A4A3A4"/>
          </p15:clr>
        </p15:guide>
        <p15:guide id="39" pos="1620" userDrawn="1">
          <p15:clr>
            <a:srgbClr val="A4A3A4"/>
          </p15:clr>
        </p15:guide>
        <p15:guide id="40" pos="1420" userDrawn="1">
          <p15:clr>
            <a:srgbClr val="A4A3A4"/>
          </p15:clr>
        </p15:guide>
        <p15:guide id="41" pos="1020" userDrawn="1">
          <p15:clr>
            <a:srgbClr val="A4A3A4"/>
          </p15:clr>
        </p15:guide>
        <p15:guide id="42" pos="820" userDrawn="1">
          <p15:clr>
            <a:srgbClr val="A4A3A4"/>
          </p15:clr>
        </p15:guide>
        <p15:guide id="43" pos="421" userDrawn="1">
          <p15:clr>
            <a:srgbClr val="547EBF"/>
          </p15:clr>
        </p15:guide>
        <p15:guide id="44" pos="4417" userDrawn="1">
          <p15:clr>
            <a:srgbClr val="A4A3A4"/>
          </p15:clr>
        </p15:guide>
        <p15:guide id="45" pos="4616" userDrawn="1">
          <p15:clr>
            <a:srgbClr val="A4A3A4"/>
          </p15:clr>
        </p15:guide>
        <p15:guide id="46" pos="5615" userDrawn="1">
          <p15:clr>
            <a:srgbClr val="A4A3A4"/>
          </p15:clr>
        </p15:guide>
        <p15:guide id="47" pos="5216" userDrawn="1">
          <p15:clr>
            <a:srgbClr val="A4A3A4"/>
          </p15:clr>
        </p15:guide>
        <p15:guide id="48" pos="5016" userDrawn="1">
          <p15:clr>
            <a:srgbClr val="A4A3A4"/>
          </p15:clr>
        </p15:guide>
        <p15:guide id="49" pos="5814" userDrawn="1">
          <p15:clr>
            <a:srgbClr val="A4A3A4"/>
          </p15:clr>
        </p15:guide>
        <p15:guide id="50" pos="6214" userDrawn="1">
          <p15:clr>
            <a:srgbClr val="A4A3A4"/>
          </p15:clr>
        </p15:guide>
        <p15:guide id="51" pos="6414" userDrawn="1">
          <p15:clr>
            <a:srgbClr val="A4A3A4"/>
          </p15:clr>
        </p15:guide>
        <p15:guide id="52" pos="6814" userDrawn="1">
          <p15:clr>
            <a:srgbClr val="A4A3A4"/>
          </p15:clr>
        </p15:guide>
        <p15:guide id="53" pos="7014" userDrawn="1">
          <p15:clr>
            <a:srgbClr val="A4A3A4"/>
          </p15:clr>
        </p15:guide>
        <p15:guide id="54" pos="7413" userDrawn="1">
          <p15:clr>
            <a:srgbClr val="547EBF"/>
          </p15:clr>
        </p15:guide>
        <p15:guide id="55" orient="horz" pos="4001" userDrawn="1">
          <p15:clr>
            <a:srgbClr val="547EBF"/>
          </p15:clr>
        </p15:guide>
        <p15:guide id="56" orient="horz" pos="805" userDrawn="1">
          <p15:clr>
            <a:srgbClr val="547EBF"/>
          </p15:clr>
        </p15:guide>
        <p15:guide id="57" orient="horz" pos="206" userDrawn="1">
          <p15:clr>
            <a:srgbClr val="547EBF"/>
          </p15:clr>
        </p15:guide>
        <p15:guide id="58" orient="horz" pos="505" userDrawn="1">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21" userDrawn="1">
          <p15:clr>
            <a:srgbClr val="547EBF"/>
          </p15:clr>
        </p15:guide>
        <p15:guide id="31" orient="horz" pos="905" userDrawn="1">
          <p15:clr>
            <a:srgbClr val="547EBF"/>
          </p15:clr>
        </p15:guide>
        <p15:guide id="32" orient="horz" pos="805" userDrawn="1">
          <p15:clr>
            <a:srgbClr val="547EBF"/>
          </p15:clr>
        </p15:guide>
        <p15:guide id="33" orient="horz" pos="505" userDrawn="1">
          <p15:clr>
            <a:srgbClr val="547EBF"/>
          </p15:clr>
        </p15:guide>
        <p15:guide id="34" orient="horz" pos="206" userDrawn="1">
          <p15:clr>
            <a:srgbClr val="547EBF"/>
          </p15:clr>
        </p15:guide>
        <p15:guide id="35" orient="horz" pos="4001" userDrawn="1">
          <p15:clr>
            <a:srgbClr val="547EBF"/>
          </p15:clr>
        </p15:guide>
        <p15:guide id="36" pos="820" userDrawn="1">
          <p15:clr>
            <a:srgbClr val="A4A3A4"/>
          </p15:clr>
        </p15:guide>
        <p15:guide id="37" pos="1020" userDrawn="1">
          <p15:clr>
            <a:srgbClr val="A4A3A4"/>
          </p15:clr>
        </p15:guide>
        <p15:guide id="38" pos="1420" userDrawn="1">
          <p15:clr>
            <a:srgbClr val="A4A3A4"/>
          </p15:clr>
        </p15:guide>
        <p15:guide id="39" pos="1620" userDrawn="1">
          <p15:clr>
            <a:srgbClr val="A4A3A4"/>
          </p15:clr>
        </p15:guide>
        <p15:guide id="40" pos="2020" userDrawn="1">
          <p15:clr>
            <a:srgbClr val="A4A3A4"/>
          </p15:clr>
        </p15:guide>
        <p15:guide id="41" pos="2219" userDrawn="1">
          <p15:clr>
            <a:srgbClr val="A4A3A4"/>
          </p15:clr>
        </p15:guide>
        <p15:guide id="42" pos="2618" userDrawn="1">
          <p15:clr>
            <a:srgbClr val="A4A3A4"/>
          </p15:clr>
        </p15:guide>
        <p15:guide id="43" pos="2818" userDrawn="1">
          <p15:clr>
            <a:srgbClr val="A4A3A4"/>
          </p15:clr>
        </p15:guide>
        <p15:guide id="44" pos="3218" userDrawn="1">
          <p15:clr>
            <a:srgbClr val="A4A3A4"/>
          </p15:clr>
        </p15:guide>
        <p15:guide id="45" pos="3417" userDrawn="1">
          <p15:clr>
            <a:srgbClr val="A4A3A4"/>
          </p15:clr>
        </p15:guide>
        <p15:guide id="46" pos="3817" userDrawn="1">
          <p15:clr>
            <a:srgbClr val="547EBF"/>
          </p15:clr>
        </p15:guide>
        <p15:guide id="47" pos="4017" userDrawn="1">
          <p15:clr>
            <a:srgbClr val="547EBF"/>
          </p15:clr>
        </p15:guide>
        <p15:guide id="48" pos="4417" userDrawn="1">
          <p15:clr>
            <a:srgbClr val="A4A3A4"/>
          </p15:clr>
        </p15:guide>
        <p15:guide id="49" pos="4616" userDrawn="1">
          <p15:clr>
            <a:srgbClr val="A4A3A4"/>
          </p15:clr>
        </p15:guide>
        <p15:guide id="50" pos="5216" userDrawn="1">
          <p15:clr>
            <a:srgbClr val="A4A3A4"/>
          </p15:clr>
        </p15:guide>
        <p15:guide id="51" pos="5016" userDrawn="1">
          <p15:clr>
            <a:srgbClr val="A4A3A4"/>
          </p15:clr>
        </p15:guide>
        <p15:guide id="52" pos="5615" userDrawn="1">
          <p15:clr>
            <a:srgbClr val="A4A3A4"/>
          </p15:clr>
        </p15:guide>
        <p15:guide id="53" pos="5814" userDrawn="1">
          <p15:clr>
            <a:srgbClr val="A4A3A4"/>
          </p15:clr>
        </p15:guide>
        <p15:guide id="54" pos="6214" userDrawn="1">
          <p15:clr>
            <a:srgbClr val="A4A3A4"/>
          </p15:clr>
        </p15:guide>
        <p15:guide id="55" pos="6414" userDrawn="1">
          <p15:clr>
            <a:srgbClr val="A4A3A4"/>
          </p15:clr>
        </p15:guide>
        <p15:guide id="56" pos="6814" userDrawn="1">
          <p15:clr>
            <a:srgbClr val="A4A3A4"/>
          </p15:clr>
        </p15:guide>
        <p15:guide id="57" pos="7014" userDrawn="1">
          <p15:clr>
            <a:srgbClr val="A4A3A4"/>
          </p15:clr>
        </p15:guide>
        <p15:guide id="58" pos="7413" userDrawn="1">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21" userDrawn="1">
          <p15:clr>
            <a:srgbClr val="547EBF"/>
          </p15:clr>
        </p15:guide>
        <p15:guide id="7" pos="6214" userDrawn="1">
          <p15:clr>
            <a:srgbClr val="547EBF"/>
          </p15:clr>
        </p15:guide>
        <p15:guide id="8" orient="horz" pos="2203" userDrawn="1">
          <p15:clr>
            <a:srgbClr val="547EBF"/>
          </p15:clr>
        </p15:guide>
        <p15:guide id="9" orient="horz" pos="2303" userDrawn="1">
          <p15:clr>
            <a:srgbClr val="547EBF"/>
          </p15:clr>
        </p15:guide>
        <p15:guide id="10" orient="horz" pos="1903" userDrawn="1">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2003"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405" userDrawn="1">
          <p15:clr>
            <a:srgbClr val="547EBF"/>
          </p15:clr>
        </p15:guide>
        <p15:guide id="11" pos="3218" userDrawn="1">
          <p15:clr>
            <a:srgbClr val="547EBF"/>
          </p15:clr>
        </p15:guide>
        <p15:guide id="12" pos="3417" userDrawn="1">
          <p15:clr>
            <a:srgbClr val="547EBF"/>
          </p15:clr>
        </p15:guide>
        <p15:guide id="13" pos="421" userDrawn="1">
          <p15:clr>
            <a:srgbClr val="547EBF"/>
          </p15:clr>
        </p15:guide>
        <p15:guide id="14" orient="horz" pos="4001" userDrawn="1">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9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914" userDrawn="1">
          <p15:clr>
            <a:srgbClr val="547EBF"/>
          </p15:clr>
        </p15:guide>
        <p15:guide id="9" orient="horz" pos="4001" userDrawn="1">
          <p15:clr>
            <a:srgbClr val="547EBF"/>
          </p15:clr>
        </p15:guide>
        <p15:guide id="10" pos="3417" userDrawn="1">
          <p15:clr>
            <a:srgbClr val="547EBF"/>
          </p15:clr>
        </p15:guide>
        <p15:guide id="11" pos="3218" userDrawn="1">
          <p15:clr>
            <a:srgbClr val="547EBF"/>
          </p15:clr>
        </p15:guide>
        <p15:guide id="12" pos="421" userDrawn="1">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3002" userDrawn="1">
          <p15:clr>
            <a:srgbClr val="547EBF"/>
          </p15:clr>
        </p15:guide>
        <p15:guide id="11" orient="horz" pos="4001" userDrawn="1">
          <p15:clr>
            <a:srgbClr val="547EBF"/>
          </p15:clr>
        </p15:guide>
        <p15:guide id="12" orient="horz" pos="3201"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304" userDrawn="1">
          <p15:clr>
            <a:srgbClr val="547EBF"/>
          </p15:clr>
        </p15:guide>
        <p15:guide id="11" orient="horz" pos="405" userDrawn="1">
          <p15:clr>
            <a:srgbClr val="547EBF"/>
          </p15:clr>
        </p15:guide>
        <p15:guide id="12" orient="horz" pos="1205"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00">
                <a:latin typeface="Segoe UI Semibold" panose="020B0702040204020203" pitchFamily="34" charset="0"/>
                <a:cs typeface="Segoe UI Semibold" panose="020B0702040204020203" pitchFamily="34" charset="0"/>
              </a:defRPr>
            </a:lvl1pPr>
            <a:lvl2pPr marL="641160" indent="-34972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4014" userDrawn="1">
          <p15:clr>
            <a:srgbClr val="547EBF"/>
          </p15:clr>
        </p15:guide>
        <p15:guide id="37" pos="2424" userDrawn="1">
          <p15:clr>
            <a:srgbClr val="FFFFFF"/>
          </p15:clr>
        </p15:guide>
        <p15:guide id="38" orient="horz" pos="898" userDrawn="1">
          <p15:clr>
            <a:srgbClr val="547EBF"/>
          </p15:clr>
        </p15:guide>
        <p15:guide id="39" pos="4749"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guide id="43" pos="489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4001" userDrawn="1">
          <p15:clr>
            <a:srgbClr val="547EBF"/>
          </p15:clr>
        </p15:guide>
        <p15:guide id="37" pos="2424" userDrawn="1">
          <p15:clr>
            <a:srgbClr val="FFFFFF"/>
          </p15:clr>
        </p15:guide>
        <p15:guide id="38" orient="horz" pos="405" userDrawn="1">
          <p15:clr>
            <a:srgbClr val="547EBF"/>
          </p15:clr>
        </p15:guide>
        <p15:guide id="39" pos="3218"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405" userDrawn="1">
          <p15:clr>
            <a:srgbClr val="547EBF"/>
          </p15:clr>
        </p15:guide>
        <p15:guide id="38" orient="horz" pos="4001" userDrawn="1">
          <p15:clr>
            <a:srgbClr val="547EBF"/>
          </p15:clr>
        </p15:guide>
        <p15:guide id="39" pos="2818" userDrawn="1">
          <p15:clr>
            <a:srgbClr val="547EBF"/>
          </p15:clr>
        </p15:guide>
        <p15:guide id="40" pos="421" userDrawn="1">
          <p15:clr>
            <a:srgbClr val="547EBF"/>
          </p15:clr>
        </p15:guide>
        <p15:guide id="41" pos="2419" userDrawn="1">
          <p15:clr>
            <a:srgbClr val="547EBF"/>
          </p15:clr>
        </p15:guide>
        <p15:guide id="42" pos="3218" userDrawn="1">
          <p15:clr>
            <a:srgbClr val="547EBF"/>
          </p15:clr>
        </p15:guide>
        <p15:guide id="43" pos="7413" userDrawn="1">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3516692"/>
          </a:xfrm>
          <a:prstGeom prst="rect">
            <a:avLst/>
          </a:prstGeom>
        </p:spPr>
        <p:txBody>
          <a:bodyPr vert="horz" lIns="93247" tIns="46623" rIns="93247" bIns="4662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3300" b="1" kern="1200" dirty="0">
                <a:solidFill>
                  <a:srgbClr val="000000"/>
                </a:solidFill>
                <a:latin typeface="&amp;quot"/>
                <a:ea typeface="+mn-ea"/>
                <a:cs typeface="+mn-cs"/>
              </a:rPr>
              <a:t>CONDITIONS AND TERMS OF USE:</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4116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44508" indent="-167867">
              <a:spcBef>
                <a:spcPts val="337"/>
              </a:spcBef>
              <a:defRPr sz="1800" baseline="0"/>
            </a:lvl6pPr>
            <a:lvl7pPr marL="1044508" indent="-167867">
              <a:spcBef>
                <a:spcPts val="337"/>
              </a:spcBef>
              <a:defRPr sz="1800" baseline="0"/>
            </a:lvl7pPr>
            <a:lvl8pPr marL="1044508" indent="-167867">
              <a:spcBef>
                <a:spcPts val="337"/>
              </a:spcBef>
              <a:defRPr sz="1800" baseline="0"/>
            </a:lvl8pPr>
            <a:lvl9pPr marL="1044508" indent="-167867">
              <a:spcBef>
                <a:spcPts val="337"/>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6" userDrawn="1">
          <p15:clr>
            <a:srgbClr val="FFFFFF"/>
          </p15:clr>
        </p15:guide>
        <p15:guide id="10" orient="horz" pos="505" userDrawn="1">
          <p15:clr>
            <a:srgbClr val="FFFFFF"/>
          </p15:clr>
        </p15:guide>
        <p15:guide id="11" orient="horz" pos="905" userDrawn="1">
          <p15:clr>
            <a:srgbClr val="FFFFFF"/>
          </p15:clr>
        </p15:guide>
        <p15:guide id="12" orient="horz" pos="4001" userDrawn="1">
          <p15:clr>
            <a:srgbClr val="FFFFFF"/>
          </p15:clr>
        </p15:guide>
        <p15:guide id="13" pos="421" userDrawn="1">
          <p15:clr>
            <a:srgbClr val="FFFFFF"/>
          </p15:clr>
        </p15:guide>
        <p15:guide id="14" pos="7413" userDrawn="1">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tags" Target="../tags/tag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image" Target="../media/image6.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tags" Target="../tags/tag3.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tags" Target="../tags/tag1.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195" r:id="rId13"/>
    <p:sldLayoutId id="2147484096"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Lst>
  <p:txStyles>
    <p:titleStyle>
      <a:lvl1pPr algn="l" defTabSz="951304" rtl="0" eaLnBrk="1" latinLnBrk="0" hangingPunct="1">
        <a:lnSpc>
          <a:spcPts val="3692"/>
        </a:lnSpc>
        <a:spcBef>
          <a:spcPct val="0"/>
        </a:spcBef>
        <a:buNone/>
        <a:defRPr lang="en-GB" sz="3300"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0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00"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32597" rtl="0" eaLnBrk="1" latinLnBrk="0" hangingPunct="1">
        <a:defRPr sz="1800" kern="1200">
          <a:solidFill>
            <a:schemeClr val="tx1"/>
          </a:solidFill>
          <a:latin typeface="+mn-lt"/>
          <a:ea typeface="+mn-ea"/>
          <a:cs typeface="+mn-cs"/>
        </a:defRPr>
      </a:lvl1pPr>
      <a:lvl2pPr marL="466298" algn="l" defTabSz="932597" rtl="0" eaLnBrk="1" latinLnBrk="0" hangingPunct="1">
        <a:defRPr sz="1800" kern="1200">
          <a:solidFill>
            <a:schemeClr val="tx1"/>
          </a:solidFill>
          <a:latin typeface="+mn-lt"/>
          <a:ea typeface="+mn-ea"/>
          <a:cs typeface="+mn-cs"/>
        </a:defRPr>
      </a:lvl2pPr>
      <a:lvl3pPr marL="932597" algn="l" defTabSz="932597" rtl="0" eaLnBrk="1" latinLnBrk="0" hangingPunct="1">
        <a:defRPr sz="1800" kern="1200">
          <a:solidFill>
            <a:schemeClr val="tx1"/>
          </a:solidFill>
          <a:latin typeface="+mn-lt"/>
          <a:ea typeface="+mn-ea"/>
          <a:cs typeface="+mn-cs"/>
        </a:defRPr>
      </a:lvl3pPr>
      <a:lvl4pPr marL="1398895" algn="l" defTabSz="932597" rtl="0" eaLnBrk="1" latinLnBrk="0" hangingPunct="1">
        <a:defRPr sz="1800" kern="1200">
          <a:solidFill>
            <a:schemeClr val="tx1"/>
          </a:solidFill>
          <a:latin typeface="+mn-lt"/>
          <a:ea typeface="+mn-ea"/>
          <a:cs typeface="+mn-cs"/>
        </a:defRPr>
      </a:lvl4pPr>
      <a:lvl5pPr marL="1865193" algn="l" defTabSz="932597" rtl="0" eaLnBrk="1" latinLnBrk="0" hangingPunct="1">
        <a:defRPr sz="1800" kern="1200">
          <a:solidFill>
            <a:schemeClr val="tx1"/>
          </a:solidFill>
          <a:latin typeface="+mn-lt"/>
          <a:ea typeface="+mn-ea"/>
          <a:cs typeface="+mn-cs"/>
        </a:defRPr>
      </a:lvl5pPr>
      <a:lvl6pPr marL="2331491" algn="l" defTabSz="932597" rtl="0" eaLnBrk="1" latinLnBrk="0" hangingPunct="1">
        <a:defRPr sz="1800" kern="1200">
          <a:solidFill>
            <a:schemeClr val="tx1"/>
          </a:solidFill>
          <a:latin typeface="+mn-lt"/>
          <a:ea typeface="+mn-ea"/>
          <a:cs typeface="+mn-cs"/>
        </a:defRPr>
      </a:lvl6pPr>
      <a:lvl7pPr marL="2797790" algn="l" defTabSz="932597" rtl="0" eaLnBrk="1" latinLnBrk="0" hangingPunct="1">
        <a:defRPr sz="1800" kern="1200">
          <a:solidFill>
            <a:schemeClr val="tx1"/>
          </a:solidFill>
          <a:latin typeface="+mn-lt"/>
          <a:ea typeface="+mn-ea"/>
          <a:cs typeface="+mn-cs"/>
        </a:defRPr>
      </a:lvl7pPr>
      <a:lvl8pPr marL="3264088" algn="l" defTabSz="932597" rtl="0" eaLnBrk="1" latinLnBrk="0" hangingPunct="1">
        <a:defRPr sz="1800" kern="1200">
          <a:solidFill>
            <a:schemeClr val="tx1"/>
          </a:solidFill>
          <a:latin typeface="+mn-lt"/>
          <a:ea typeface="+mn-ea"/>
          <a:cs typeface="+mn-cs"/>
        </a:defRPr>
      </a:lvl8pPr>
      <a:lvl9pPr marL="3730386" algn="l" defTabSz="93259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 userDrawn="1">
          <p15:clr>
            <a:srgbClr val="A4A3A4"/>
          </p15:clr>
        </p15:guide>
        <p15:guide id="2" pos="196" userDrawn="1">
          <p15:clr>
            <a:srgbClr val="A4A3A4"/>
          </p15:clr>
        </p15:guide>
        <p15:guide id="3" orient="horz" pos="392" userDrawn="1">
          <p15:clr>
            <a:srgbClr val="F26B43"/>
          </p15:clr>
        </p15:guide>
        <p15:guide id="5" orient="horz" pos="4210" userDrawn="1">
          <p15:clr>
            <a:srgbClr val="A4A3A4"/>
          </p15:clr>
        </p15:guide>
        <p15:guide id="6" orient="horz" pos="4014" userDrawn="1">
          <p15:clr>
            <a:srgbClr val="F26B43"/>
          </p15:clr>
        </p15:guide>
        <p15:guide id="7" pos="7442" userDrawn="1">
          <p15:clr>
            <a:srgbClr val="F26B43"/>
          </p15:clr>
        </p15:guide>
        <p15:guide id="8" pos="7638" userDrawn="1">
          <p15:clr>
            <a:srgbClr val="A4A3A4"/>
          </p15:clr>
        </p15:guide>
        <p15:guide id="9" pos="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microsofteur.sharepoint.com/teams/Activate-PowerPlatformGovernancewithCoE-Leads" TargetMode="Externa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7070-0983-420F-9582-5231D202BE03}"/>
              </a:ext>
            </a:extLst>
          </p:cNvPr>
          <p:cNvSpPr>
            <a:spLocks noGrp="1"/>
          </p:cNvSpPr>
          <p:nvPr>
            <p:ph type="title"/>
          </p:nvPr>
        </p:nvSpPr>
        <p:spPr>
          <a:solidFill>
            <a:srgbClr val="0078D7"/>
          </a:solidFill>
        </p:spPr>
        <p:txBody>
          <a:bodyPr/>
          <a:lstStyle/>
          <a:p>
            <a:r>
              <a:rPr lang="en-US" dirty="0">
                <a:cs typeface="Segoe UI"/>
              </a:rPr>
              <a:t>WorkshopPLUS – Power Apps for Power Users 1 Day with Lab</a:t>
            </a:r>
            <a:br>
              <a:rPr lang="en-US" dirty="0"/>
            </a:br>
            <a:br>
              <a:rPr lang="en-US" dirty="0"/>
            </a:br>
            <a:r>
              <a:rPr lang="en-US" dirty="0">
                <a:cs typeface="Segoe UI"/>
              </a:rPr>
              <a:t>Module 3: Building with controls, fields, and formulas</a:t>
            </a:r>
            <a:br>
              <a:rPr lang="en-US" dirty="0"/>
            </a:br>
            <a:endParaRPr lang="en-US" dirty="0"/>
          </a:p>
        </p:txBody>
      </p:sp>
      <p:sp>
        <p:nvSpPr>
          <p:cNvPr id="3" name="Rectangle 1">
            <a:extLst>
              <a:ext uri="{FF2B5EF4-FFF2-40B4-BE49-F238E27FC236}">
                <a16:creationId xmlns:a16="http://schemas.microsoft.com/office/drawing/2014/main" id="{9061629B-16A7-424B-8D2B-651F1A0D0D12}"/>
              </a:ext>
            </a:extLst>
          </p:cNvPr>
          <p:cNvSpPr>
            <a:spLocks noChangeArrowheads="1"/>
          </p:cNvSpPr>
          <p:nvPr/>
        </p:nvSpPr>
        <p:spPr bwMode="auto">
          <a:xfrm>
            <a:off x="0" y="0"/>
            <a:ext cx="12436475"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323130"/>
                </a:solidFill>
                <a:effectLst/>
                <a:latin typeface="Segoe UI" panose="020B0502040204020203" pitchFamily="34" charset="0"/>
                <a:cs typeface="Segoe UI" panose="020B0502040204020203" pitchFamily="34" charset="0"/>
                <a:hlinkClick r:id="rId2"/>
              </a:rPr>
              <a:t>Activate - Power Platform Governance - Leads</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3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7FA1-52C8-4519-8436-0ACBBE5C141F}"/>
              </a:ext>
            </a:extLst>
          </p:cNvPr>
          <p:cNvSpPr>
            <a:spLocks noGrp="1"/>
          </p:cNvSpPr>
          <p:nvPr>
            <p:ph type="title"/>
          </p:nvPr>
        </p:nvSpPr>
        <p:spPr/>
        <p:txBody>
          <a:bodyPr/>
          <a:lstStyle/>
          <a:p>
            <a:r>
              <a:rPr lang="en-US" dirty="0">
                <a:solidFill>
                  <a:srgbClr val="0078D7"/>
                </a:solidFill>
                <a:cs typeface="Segoe UI"/>
              </a:rPr>
              <a:t>Variables – When to use them</a:t>
            </a:r>
          </a:p>
        </p:txBody>
      </p:sp>
      <p:pic>
        <p:nvPicPr>
          <p:cNvPr id="5" name="Picture 4">
            <a:extLst>
              <a:ext uri="{FF2B5EF4-FFF2-40B4-BE49-F238E27FC236}">
                <a16:creationId xmlns:a16="http://schemas.microsoft.com/office/drawing/2014/main" id="{0155A99F-B887-4151-9969-2ED7B23EF624}"/>
              </a:ext>
            </a:extLst>
          </p:cNvPr>
          <p:cNvPicPr>
            <a:picLocks noChangeAspect="1"/>
          </p:cNvPicPr>
          <p:nvPr/>
        </p:nvPicPr>
        <p:blipFill rotWithShape="1">
          <a:blip r:embed="rId3">
            <a:extLst>
              <a:ext uri="{28A0092B-C50C-407E-A947-70E740481C1C}">
                <a14:useLocalDpi xmlns:a14="http://schemas.microsoft.com/office/drawing/2010/main" val="0"/>
              </a:ext>
            </a:extLst>
          </a:blip>
          <a:srcRect r="49518"/>
          <a:stretch/>
        </p:blipFill>
        <p:spPr>
          <a:xfrm>
            <a:off x="4188174" y="1547465"/>
            <a:ext cx="2297887" cy="4817669"/>
          </a:xfrm>
          <a:prstGeom prst="rect">
            <a:avLst/>
          </a:prstGeom>
        </p:spPr>
      </p:pic>
      <p:sp>
        <p:nvSpPr>
          <p:cNvPr id="4" name="TextBox 3">
            <a:extLst>
              <a:ext uri="{FF2B5EF4-FFF2-40B4-BE49-F238E27FC236}">
                <a16:creationId xmlns:a16="http://schemas.microsoft.com/office/drawing/2014/main" id="{0236BE38-259C-4185-B36C-461DF508ECCD}"/>
              </a:ext>
            </a:extLst>
          </p:cNvPr>
          <p:cNvSpPr txBox="1"/>
          <p:nvPr/>
        </p:nvSpPr>
        <p:spPr>
          <a:xfrm>
            <a:off x="972156" y="1888400"/>
            <a:ext cx="3482630" cy="560645"/>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Step1: Insert value in text box.</a:t>
            </a:r>
          </a:p>
        </p:txBody>
      </p:sp>
      <p:sp>
        <p:nvSpPr>
          <p:cNvPr id="7" name="TextBox 6">
            <a:extLst>
              <a:ext uri="{FF2B5EF4-FFF2-40B4-BE49-F238E27FC236}">
                <a16:creationId xmlns:a16="http://schemas.microsoft.com/office/drawing/2014/main" id="{97B75B69-C24B-4AF8-AB83-779A3EFA1C48}"/>
              </a:ext>
            </a:extLst>
          </p:cNvPr>
          <p:cNvSpPr txBox="1"/>
          <p:nvPr/>
        </p:nvSpPr>
        <p:spPr>
          <a:xfrm>
            <a:off x="972157" y="2820170"/>
            <a:ext cx="3081964"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2: </a:t>
            </a:r>
            <a:r>
              <a:rPr kumimoji="0" lang="en-US" sz="1836"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a:t>
            </a:r>
            <a:r>
              <a:rPr kumimoji="0" lang="en-US" sz="1836"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Total becomes 77.</a:t>
            </a:r>
          </a:p>
        </p:txBody>
      </p:sp>
      <p:sp>
        <p:nvSpPr>
          <p:cNvPr id="8" name="TextBox 7">
            <a:extLst>
              <a:ext uri="{FF2B5EF4-FFF2-40B4-BE49-F238E27FC236}">
                <a16:creationId xmlns:a16="http://schemas.microsoft.com/office/drawing/2014/main" id="{6DDD35C4-4E5B-46A6-B5A0-3CE6A8492A1D}"/>
              </a:ext>
            </a:extLst>
          </p:cNvPr>
          <p:cNvSpPr txBox="1"/>
          <p:nvPr/>
        </p:nvSpPr>
        <p:spPr>
          <a:xfrm>
            <a:off x="972156" y="3751941"/>
            <a:ext cx="3216019"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3: 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Total becomes 154.</a:t>
            </a:r>
          </a:p>
        </p:txBody>
      </p:sp>
      <p:sp>
        <p:nvSpPr>
          <p:cNvPr id="9" name="TextBox 8">
            <a:extLst>
              <a:ext uri="{FF2B5EF4-FFF2-40B4-BE49-F238E27FC236}">
                <a16:creationId xmlns:a16="http://schemas.microsoft.com/office/drawing/2014/main" id="{89BD949F-7262-4F97-AC3D-2653EC203172}"/>
              </a:ext>
            </a:extLst>
          </p:cNvPr>
          <p:cNvSpPr txBox="1"/>
          <p:nvPr/>
        </p:nvSpPr>
        <p:spPr>
          <a:xfrm>
            <a:off x="909053" y="4694181"/>
            <a:ext cx="3417494"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4: 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Clear</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Total becomes 0.</a:t>
            </a:r>
          </a:p>
        </p:txBody>
      </p:sp>
    </p:spTree>
    <p:extLst>
      <p:ext uri="{BB962C8B-B14F-4D97-AF65-F5344CB8AC3E}">
        <p14:creationId xmlns:p14="http://schemas.microsoft.com/office/powerpoint/2010/main" val="34767310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DDE1-3003-42B1-8E8A-97D1CC907171}"/>
              </a:ext>
            </a:extLst>
          </p:cNvPr>
          <p:cNvSpPr>
            <a:spLocks noGrp="1"/>
          </p:cNvSpPr>
          <p:nvPr>
            <p:ph type="title"/>
          </p:nvPr>
        </p:nvSpPr>
        <p:spPr/>
        <p:txBody>
          <a:bodyPr/>
          <a:lstStyle/>
          <a:p>
            <a:r>
              <a:rPr lang="en-US" dirty="0">
                <a:solidFill>
                  <a:srgbClr val="0078D7"/>
                </a:solidFill>
                <a:cs typeface="Segoe UI"/>
              </a:rPr>
              <a:t>State variables</a:t>
            </a:r>
          </a:p>
        </p:txBody>
      </p:sp>
      <p:sp>
        <p:nvSpPr>
          <p:cNvPr id="3" name="Content Placeholder 2">
            <a:extLst>
              <a:ext uri="{FF2B5EF4-FFF2-40B4-BE49-F238E27FC236}">
                <a16:creationId xmlns:a16="http://schemas.microsoft.com/office/drawing/2014/main" id="{4EEA8E66-A2F0-4D7E-A69C-C2C16A1ABD7F}"/>
              </a:ext>
            </a:extLst>
          </p:cNvPr>
          <p:cNvSpPr>
            <a:spLocks noGrp="1"/>
          </p:cNvSpPr>
          <p:nvPr>
            <p:ph type="body" sz="quarter" idx="10"/>
          </p:nvPr>
        </p:nvSpPr>
        <p:spPr>
          <a:xfrm>
            <a:off x="274638" y="1212850"/>
            <a:ext cx="11887200" cy="5638467"/>
          </a:xfrm>
        </p:spPr>
        <p:txBody>
          <a:bodyPr vert="horz" wrap="square" lIns="146304" tIns="91440" rIns="146304" bIns="91440" rtlCol="0" anchor="t">
            <a:spAutoFit/>
          </a:bodyPr>
          <a:lstStyle/>
          <a:p>
            <a:r>
              <a:rPr lang="en-US" sz="3200" dirty="0"/>
              <a:t>Global variables</a:t>
            </a:r>
          </a:p>
          <a:p>
            <a:pPr lvl="1"/>
            <a:r>
              <a:rPr lang="en-US" sz="2000" dirty="0"/>
              <a:t>App-wide scope</a:t>
            </a:r>
          </a:p>
          <a:p>
            <a:pPr lvl="1"/>
            <a:r>
              <a:rPr lang="en-US" sz="2000" dirty="0"/>
              <a:t>Primary function: </a:t>
            </a:r>
            <a:r>
              <a:rPr lang="en-US" sz="2000" dirty="0">
                <a:solidFill>
                  <a:schemeClr val="accent2"/>
                </a:solidFill>
              </a:rPr>
              <a:t>Set</a:t>
            </a:r>
          </a:p>
          <a:p>
            <a:r>
              <a:rPr lang="en-US" sz="3200" dirty="0"/>
              <a:t>Context variables</a:t>
            </a:r>
          </a:p>
          <a:p>
            <a:pPr lvl="1"/>
            <a:r>
              <a:rPr lang="en-US" sz="2000" dirty="0"/>
              <a:t>Local-screen scope (the screen’s “context”)</a:t>
            </a:r>
          </a:p>
          <a:p>
            <a:pPr lvl="1"/>
            <a:r>
              <a:rPr lang="en-US" sz="2000" dirty="0"/>
              <a:t>Pass values to a screen like passing parameters to a procedure</a:t>
            </a:r>
          </a:p>
          <a:p>
            <a:pPr lvl="1"/>
            <a:r>
              <a:rPr lang="en-US" sz="2000" dirty="0"/>
              <a:t>Primary functions:</a:t>
            </a:r>
            <a:r>
              <a:rPr lang="en-US" sz="2000" dirty="0">
                <a:solidFill>
                  <a:srgbClr val="0078D7"/>
                </a:solidFill>
              </a:rPr>
              <a:t> Navigate, UpdateContext</a:t>
            </a:r>
            <a:endParaRPr lang="en-US" sz="2000" dirty="0">
              <a:solidFill>
                <a:srgbClr val="0078D7"/>
              </a:solidFill>
              <a:cs typeface="Segoe UI"/>
            </a:endParaRPr>
          </a:p>
          <a:p>
            <a:r>
              <a:rPr lang="en-US" sz="3200" dirty="0"/>
              <a:t>Collections</a:t>
            </a:r>
          </a:p>
          <a:p>
            <a:pPr lvl="1"/>
            <a:r>
              <a:rPr lang="en-US" sz="2000" dirty="0"/>
              <a:t>App-wide scope</a:t>
            </a:r>
          </a:p>
          <a:p>
            <a:pPr lvl="1"/>
            <a:r>
              <a:rPr lang="en-US" sz="2000" dirty="0"/>
              <a:t>Tables only</a:t>
            </a:r>
          </a:p>
          <a:p>
            <a:pPr lvl="1"/>
            <a:r>
              <a:rPr lang="en-US" sz="2000" dirty="0"/>
              <a:t>Primary functions: </a:t>
            </a:r>
            <a:r>
              <a:rPr lang="en-US" sz="2000" dirty="0">
                <a:solidFill>
                  <a:srgbClr val="0078D7"/>
                </a:solidFill>
              </a:rPr>
              <a:t>Collect, Clear, ClearCollect, Update, Remove</a:t>
            </a:r>
            <a:endParaRPr lang="en-US" sz="2000" dirty="0">
              <a:solidFill>
                <a:srgbClr val="0078D7"/>
              </a:solidFill>
              <a:cs typeface="Segoe UI"/>
            </a:endParaRPr>
          </a:p>
          <a:p>
            <a:pPr lvl="1"/>
            <a:r>
              <a:rPr lang="en-US" sz="2000" dirty="0"/>
              <a:t>Can be saved to the local device with </a:t>
            </a:r>
            <a:r>
              <a:rPr lang="en-US" sz="2000" dirty="0">
                <a:solidFill>
                  <a:srgbClr val="0078D7"/>
                </a:solidFill>
              </a:rPr>
              <a:t>SaveData, LoadData</a:t>
            </a:r>
            <a:endParaRPr lang="en-US" sz="2000" dirty="0">
              <a:solidFill>
                <a:srgbClr val="0078D7"/>
              </a:solidFill>
              <a:cs typeface="Segoe UI"/>
            </a:endParaRPr>
          </a:p>
          <a:p>
            <a:pPr lvl="1"/>
            <a:r>
              <a:rPr lang="en-US" sz="2000" dirty="0"/>
              <a:t>Great for taking apps offline</a:t>
            </a:r>
          </a:p>
          <a:p>
            <a:r>
              <a:rPr lang="en-US" sz="3200" dirty="0"/>
              <a:t>All viewable from the file menu </a:t>
            </a:r>
            <a:r>
              <a:rPr lang="en-US" sz="3200" b="1" dirty="0"/>
              <a:t>Variables</a:t>
            </a:r>
            <a:r>
              <a:rPr lang="en-US" sz="3200" dirty="0"/>
              <a:t> and </a:t>
            </a:r>
            <a:r>
              <a:rPr lang="en-US" sz="3200" b="1" dirty="0"/>
              <a:t>Collections</a:t>
            </a:r>
            <a:r>
              <a:rPr lang="en-US" sz="3200" dirty="0"/>
              <a:t> tabs</a:t>
            </a:r>
          </a:p>
        </p:txBody>
      </p:sp>
    </p:spTree>
    <p:extLst>
      <p:ext uri="{BB962C8B-B14F-4D97-AF65-F5344CB8AC3E}">
        <p14:creationId xmlns:p14="http://schemas.microsoft.com/office/powerpoint/2010/main" val="979027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7096-6B40-45DD-BFC2-C6C6DAE5E181}"/>
              </a:ext>
            </a:extLst>
          </p:cNvPr>
          <p:cNvSpPr>
            <a:spLocks noGrp="1"/>
          </p:cNvSpPr>
          <p:nvPr>
            <p:ph type="title"/>
          </p:nvPr>
        </p:nvSpPr>
        <p:spPr/>
        <p:txBody>
          <a:bodyPr/>
          <a:lstStyle/>
          <a:p>
            <a:r>
              <a:rPr lang="en-US" dirty="0"/>
              <a:t>Environment Variables</a:t>
            </a:r>
          </a:p>
        </p:txBody>
      </p:sp>
      <p:pic>
        <p:nvPicPr>
          <p:cNvPr id="1026" name="Picture 2" descr="Graphical user interface, text, application, email&#10;&#10;Description automatically generated">
            <a:extLst>
              <a:ext uri="{FF2B5EF4-FFF2-40B4-BE49-F238E27FC236}">
                <a16:creationId xmlns:a16="http://schemas.microsoft.com/office/drawing/2014/main" id="{03F78EA1-C5DA-4A85-B10C-E1B7115FA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318" y="3053496"/>
            <a:ext cx="6827838" cy="3645755"/>
          </a:xfrm>
          <a:prstGeom prst="rect">
            <a:avLst/>
          </a:prstGeom>
          <a:noFill/>
        </p:spPr>
      </p:pic>
      <p:graphicFrame>
        <p:nvGraphicFramePr>
          <p:cNvPr id="4" name="Diagram 3">
            <a:extLst>
              <a:ext uri="{FF2B5EF4-FFF2-40B4-BE49-F238E27FC236}">
                <a16:creationId xmlns:a16="http://schemas.microsoft.com/office/drawing/2014/main" id="{113BAF70-50C6-489A-AF55-A5410ABA21D3}"/>
              </a:ext>
            </a:extLst>
          </p:cNvPr>
          <p:cNvGraphicFramePr/>
          <p:nvPr>
            <p:extLst>
              <p:ext uri="{D42A27DB-BD31-4B8C-83A1-F6EECF244321}">
                <p14:modId xmlns:p14="http://schemas.microsoft.com/office/powerpoint/2010/main" val="2894662471"/>
              </p:ext>
            </p:extLst>
          </p:nvPr>
        </p:nvGraphicFramePr>
        <p:xfrm>
          <a:off x="402835" y="1212849"/>
          <a:ext cx="11630803" cy="1674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8504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Understanding Controls</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636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9B1E-065C-4FBE-ADFB-1062FC6D73D2}"/>
              </a:ext>
            </a:extLst>
          </p:cNvPr>
          <p:cNvSpPr>
            <a:spLocks noGrp="1"/>
          </p:cNvSpPr>
          <p:nvPr>
            <p:ph type="title"/>
          </p:nvPr>
        </p:nvSpPr>
        <p:spPr/>
        <p:txBody>
          <a:bodyPr/>
          <a:lstStyle/>
          <a:p>
            <a:r>
              <a:rPr lang="en-US" dirty="0">
                <a:solidFill>
                  <a:srgbClr val="0078D7"/>
                </a:solidFill>
                <a:cs typeface="Segoe UI"/>
              </a:rPr>
              <a:t>Controls and formulas</a:t>
            </a:r>
          </a:p>
        </p:txBody>
      </p:sp>
      <p:sp>
        <p:nvSpPr>
          <p:cNvPr id="3" name="Content Placeholder 2">
            <a:extLst>
              <a:ext uri="{FF2B5EF4-FFF2-40B4-BE49-F238E27FC236}">
                <a16:creationId xmlns:a16="http://schemas.microsoft.com/office/drawing/2014/main" id="{D336FDA8-A0FD-433E-A822-E7526444DA34}"/>
              </a:ext>
            </a:extLst>
          </p:cNvPr>
          <p:cNvSpPr>
            <a:spLocks noGrp="1"/>
          </p:cNvSpPr>
          <p:nvPr>
            <p:ph type="body" sz="quarter" idx="10"/>
          </p:nvPr>
        </p:nvSpPr>
        <p:spPr>
          <a:xfrm>
            <a:off x="274638" y="1212850"/>
            <a:ext cx="11887200" cy="1292662"/>
          </a:xfrm>
        </p:spPr>
        <p:txBody>
          <a:bodyPr/>
          <a:lstStyle/>
          <a:p>
            <a:r>
              <a:rPr lang="en-US" dirty="0"/>
              <a:t>Controls show or get information</a:t>
            </a:r>
          </a:p>
          <a:p>
            <a:r>
              <a:rPr lang="en-US" dirty="0"/>
              <a:t>Formulas manipulate data</a:t>
            </a:r>
          </a:p>
        </p:txBody>
      </p:sp>
      <p:pic>
        <p:nvPicPr>
          <p:cNvPr id="5" name="Picture 4">
            <a:extLst>
              <a:ext uri="{FF2B5EF4-FFF2-40B4-BE49-F238E27FC236}">
                <a16:creationId xmlns:a16="http://schemas.microsoft.com/office/drawing/2014/main" id="{BDF0834F-0698-4A96-A2A6-82ECB90D892B}"/>
              </a:ext>
            </a:extLst>
          </p:cNvPr>
          <p:cNvPicPr>
            <a:picLocks noChangeAspect="1"/>
          </p:cNvPicPr>
          <p:nvPr/>
        </p:nvPicPr>
        <p:blipFill>
          <a:blip r:embed="rId3"/>
          <a:stretch>
            <a:fillRect/>
          </a:stretch>
        </p:blipFill>
        <p:spPr>
          <a:xfrm>
            <a:off x="1417636" y="2659062"/>
            <a:ext cx="6781800" cy="3704634"/>
          </a:xfrm>
          <a:prstGeom prst="rect">
            <a:avLst/>
          </a:prstGeom>
        </p:spPr>
      </p:pic>
      <p:sp>
        <p:nvSpPr>
          <p:cNvPr id="7" name="Right Brace 6">
            <a:extLst>
              <a:ext uri="{FF2B5EF4-FFF2-40B4-BE49-F238E27FC236}">
                <a16:creationId xmlns:a16="http://schemas.microsoft.com/office/drawing/2014/main" id="{69BFB301-133C-4990-B1DE-300B4A237B71}"/>
              </a:ext>
            </a:extLst>
          </p:cNvPr>
          <p:cNvSpPr/>
          <p:nvPr/>
        </p:nvSpPr>
        <p:spPr>
          <a:xfrm rot="5400000">
            <a:off x="2680619" y="2017045"/>
            <a:ext cx="369636" cy="2590800"/>
          </a:xfrm>
          <a:prstGeom prst="rightBrace">
            <a:avLst>
              <a:gd name="adj1" fmla="val 62386"/>
              <a:gd name="adj2" fmla="val 52412"/>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9" name="Right Brace 8">
            <a:extLst>
              <a:ext uri="{FF2B5EF4-FFF2-40B4-BE49-F238E27FC236}">
                <a16:creationId xmlns:a16="http://schemas.microsoft.com/office/drawing/2014/main" id="{C761AA18-F8DB-40FC-A4BD-F0FB9B355437}"/>
              </a:ext>
            </a:extLst>
          </p:cNvPr>
          <p:cNvSpPr/>
          <p:nvPr/>
        </p:nvSpPr>
        <p:spPr>
          <a:xfrm rot="5400000">
            <a:off x="5380037" y="2887661"/>
            <a:ext cx="152401" cy="609600"/>
          </a:xfrm>
          <a:prstGeom prst="rightBrace">
            <a:avLst>
              <a:gd name="adj1" fmla="val 108333"/>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1" name="Right Brace 10">
            <a:extLst>
              <a:ext uri="{FF2B5EF4-FFF2-40B4-BE49-F238E27FC236}">
                <a16:creationId xmlns:a16="http://schemas.microsoft.com/office/drawing/2014/main" id="{73FBB063-9CBF-4D2A-BB32-4381062A9F52}"/>
              </a:ext>
            </a:extLst>
          </p:cNvPr>
          <p:cNvSpPr/>
          <p:nvPr/>
        </p:nvSpPr>
        <p:spPr>
          <a:xfrm>
            <a:off x="8275637" y="2680493"/>
            <a:ext cx="183357" cy="337344"/>
          </a:xfrm>
          <a:prstGeom prst="rightBrace">
            <a:avLst>
              <a:gd name="adj1" fmla="val 45996"/>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4DCE4C9C-CAED-4F6D-BBB8-D835177ADF35}"/>
              </a:ext>
            </a:extLst>
          </p:cNvPr>
          <p:cNvSpPr txBox="1"/>
          <p:nvPr/>
        </p:nvSpPr>
        <p:spPr>
          <a:xfrm>
            <a:off x="4808536" y="3305174"/>
            <a:ext cx="1569243"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a:t>
            </a:r>
          </a:p>
        </p:txBody>
      </p:sp>
      <p:sp>
        <p:nvSpPr>
          <p:cNvPr id="12" name="TextBox 11">
            <a:extLst>
              <a:ext uri="{FF2B5EF4-FFF2-40B4-BE49-F238E27FC236}">
                <a16:creationId xmlns:a16="http://schemas.microsoft.com/office/drawing/2014/main" id="{5F8F079C-54A6-4BAB-A33E-9A0ABA0B1B8D}"/>
              </a:ext>
            </a:extLst>
          </p:cNvPr>
          <p:cNvSpPr txBox="1"/>
          <p:nvPr/>
        </p:nvSpPr>
        <p:spPr>
          <a:xfrm>
            <a:off x="8458994" y="2582862"/>
            <a:ext cx="18288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 bar</a:t>
            </a:r>
          </a:p>
        </p:txBody>
      </p:sp>
      <p:sp>
        <p:nvSpPr>
          <p:cNvPr id="16" name="TextBox 15">
            <a:extLst>
              <a:ext uri="{FF2B5EF4-FFF2-40B4-BE49-F238E27FC236}">
                <a16:creationId xmlns:a16="http://schemas.microsoft.com/office/drawing/2014/main" id="{9A19D887-DE65-4E4C-8689-4E14E838947A}"/>
              </a:ext>
            </a:extLst>
          </p:cNvPr>
          <p:cNvSpPr txBox="1"/>
          <p:nvPr/>
        </p:nvSpPr>
        <p:spPr>
          <a:xfrm>
            <a:off x="2179637" y="3497262"/>
            <a:ext cx="16002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Property</a:t>
            </a:r>
          </a:p>
        </p:txBody>
      </p:sp>
      <p:cxnSp>
        <p:nvCxnSpPr>
          <p:cNvPr id="6" name="Straight Arrow Connector 5">
            <a:extLst>
              <a:ext uri="{FF2B5EF4-FFF2-40B4-BE49-F238E27FC236}">
                <a16:creationId xmlns:a16="http://schemas.microsoft.com/office/drawing/2014/main" id="{7F6B434D-7083-4503-92F6-C1EBA95DF68D}"/>
              </a:ext>
            </a:extLst>
          </p:cNvPr>
          <p:cNvCxnSpPr/>
          <p:nvPr/>
        </p:nvCxnSpPr>
        <p:spPr>
          <a:xfrm flipH="1">
            <a:off x="8047037" y="4489013"/>
            <a:ext cx="1143000" cy="228600"/>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AFA5A8EB-7E97-486E-ACF6-D2AF417B58F6}"/>
              </a:ext>
            </a:extLst>
          </p:cNvPr>
          <p:cNvCxnSpPr>
            <a:cxnSpLocks/>
          </p:cNvCxnSpPr>
          <p:nvPr/>
        </p:nvCxnSpPr>
        <p:spPr>
          <a:xfrm flipH="1">
            <a:off x="8123237" y="4511379"/>
            <a:ext cx="1066800" cy="111948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2DA3597-5790-4ABB-9CDF-A5AFD183069B}"/>
              </a:ext>
            </a:extLst>
          </p:cNvPr>
          <p:cNvSpPr txBox="1"/>
          <p:nvPr/>
        </p:nvSpPr>
        <p:spPr>
          <a:xfrm>
            <a:off x="9113837" y="4209185"/>
            <a:ext cx="18288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Controls</a:t>
            </a:r>
          </a:p>
        </p:txBody>
      </p:sp>
    </p:spTree>
    <p:extLst>
      <p:ext uri="{BB962C8B-B14F-4D97-AF65-F5344CB8AC3E}">
        <p14:creationId xmlns:p14="http://schemas.microsoft.com/office/powerpoint/2010/main" val="14989183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6A7B-12F2-44E4-9F32-388C4D682599}"/>
              </a:ext>
            </a:extLst>
          </p:cNvPr>
          <p:cNvSpPr>
            <a:spLocks noGrp="1"/>
          </p:cNvSpPr>
          <p:nvPr>
            <p:ph type="title"/>
          </p:nvPr>
        </p:nvSpPr>
        <p:spPr/>
        <p:txBody>
          <a:bodyPr/>
          <a:lstStyle/>
          <a:p>
            <a:r>
              <a:rPr lang="en-US" dirty="0">
                <a:cs typeface="Segoe UI"/>
              </a:rPr>
              <a:t>Text input and Label Controls</a:t>
            </a:r>
          </a:p>
        </p:txBody>
      </p:sp>
      <p:sp>
        <p:nvSpPr>
          <p:cNvPr id="3" name="Text Placeholder 2">
            <a:extLst>
              <a:ext uri="{FF2B5EF4-FFF2-40B4-BE49-F238E27FC236}">
                <a16:creationId xmlns:a16="http://schemas.microsoft.com/office/drawing/2014/main" id="{BB0DA8B2-DA8A-464F-A747-9F294AA0C3B7}"/>
              </a:ext>
            </a:extLst>
          </p:cNvPr>
          <p:cNvSpPr>
            <a:spLocks noGrp="1"/>
          </p:cNvSpPr>
          <p:nvPr>
            <p:ph type="body" sz="quarter" idx="10"/>
          </p:nvPr>
        </p:nvSpPr>
        <p:spPr>
          <a:xfrm>
            <a:off x="274638" y="1212850"/>
            <a:ext cx="11887200" cy="1292662"/>
          </a:xfrm>
        </p:spPr>
        <p:txBody>
          <a:bodyPr vert="horz" wrap="square" lIns="146304" tIns="91440" rIns="146304" bIns="91440" rtlCol="0" anchor="t">
            <a:spAutoFit/>
          </a:bodyPr>
          <a:lstStyle/>
          <a:p>
            <a:r>
              <a:rPr lang="en-US" dirty="0">
                <a:ea typeface="+mj-lt"/>
                <a:cs typeface="+mj-lt"/>
              </a:rPr>
              <a:t>Text input is a box in which the user can type </a:t>
            </a:r>
          </a:p>
          <a:p>
            <a:r>
              <a:rPr lang="en-US" dirty="0">
                <a:ea typeface="+mj-lt"/>
                <a:cs typeface="+mj-lt"/>
              </a:rPr>
              <a:t>Label is a box that shows data </a:t>
            </a:r>
            <a:endParaRPr lang="en-US" dirty="0">
              <a:cs typeface="Segoe UI Light"/>
            </a:endParaRPr>
          </a:p>
        </p:txBody>
      </p:sp>
      <p:cxnSp>
        <p:nvCxnSpPr>
          <p:cNvPr id="6" name="Straight Arrow Connector 5">
            <a:extLst>
              <a:ext uri="{FF2B5EF4-FFF2-40B4-BE49-F238E27FC236}">
                <a16:creationId xmlns:a16="http://schemas.microsoft.com/office/drawing/2014/main" id="{0B770B9E-018B-4137-8D49-7740D645A10B}"/>
              </a:ext>
            </a:extLst>
          </p:cNvPr>
          <p:cNvCxnSpPr/>
          <p:nvPr/>
        </p:nvCxnSpPr>
        <p:spPr>
          <a:xfrm flipH="1">
            <a:off x="9946627" y="4593460"/>
            <a:ext cx="944602" cy="9369"/>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A505FEF-2899-435F-A208-C022BD072C46}"/>
              </a:ext>
            </a:extLst>
          </p:cNvPr>
          <p:cNvSpPr txBox="1"/>
          <p:nvPr/>
        </p:nvSpPr>
        <p:spPr>
          <a:xfrm>
            <a:off x="10815118" y="4104836"/>
            <a:ext cx="1348466" cy="1120307"/>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Text Input</a:t>
            </a:r>
          </a:p>
          <a:p>
            <a:pPr>
              <a:lnSpc>
                <a:spcPct val="90000"/>
              </a:lnSpc>
              <a:spcAft>
                <a:spcPts val="600"/>
              </a:spcAft>
            </a:pPr>
            <a:r>
              <a:rPr lang="en-US" b="1" dirty="0">
                <a:solidFill>
                  <a:schemeClr val="accent2"/>
                </a:solidFill>
              </a:rPr>
              <a:t>Control</a:t>
            </a:r>
            <a:endParaRPr lang="en-US" b="1" dirty="0">
              <a:solidFill>
                <a:schemeClr val="accent2"/>
              </a:solidFill>
              <a:cs typeface="Segoe UI"/>
            </a:endParaRPr>
          </a:p>
        </p:txBody>
      </p:sp>
      <p:pic>
        <p:nvPicPr>
          <p:cNvPr id="4" name="Picture 4" descr="Graphical user interface&#10;&#10;Description automatically generated">
            <a:extLst>
              <a:ext uri="{FF2B5EF4-FFF2-40B4-BE49-F238E27FC236}">
                <a16:creationId xmlns:a16="http://schemas.microsoft.com/office/drawing/2014/main" id="{A35EE583-4E37-46FD-ACC6-F42DA8ED79B2}"/>
              </a:ext>
            </a:extLst>
          </p:cNvPr>
          <p:cNvPicPr>
            <a:picLocks noChangeAspect="1"/>
          </p:cNvPicPr>
          <p:nvPr/>
        </p:nvPicPr>
        <p:blipFill>
          <a:blip r:embed="rId3"/>
          <a:stretch>
            <a:fillRect/>
          </a:stretch>
        </p:blipFill>
        <p:spPr>
          <a:xfrm>
            <a:off x="959726" y="3082672"/>
            <a:ext cx="8977744" cy="2934792"/>
          </a:xfrm>
          <a:prstGeom prst="rect">
            <a:avLst/>
          </a:prstGeom>
        </p:spPr>
      </p:pic>
      <p:grpSp>
        <p:nvGrpSpPr>
          <p:cNvPr id="21" name="Group 20">
            <a:extLst>
              <a:ext uri="{FF2B5EF4-FFF2-40B4-BE49-F238E27FC236}">
                <a16:creationId xmlns:a16="http://schemas.microsoft.com/office/drawing/2014/main" id="{8899105C-1C78-4A98-917E-22EF98F5D24C}"/>
              </a:ext>
            </a:extLst>
          </p:cNvPr>
          <p:cNvGrpSpPr/>
          <p:nvPr/>
        </p:nvGrpSpPr>
        <p:grpSpPr>
          <a:xfrm>
            <a:off x="3994426" y="3450176"/>
            <a:ext cx="1569243" cy="733678"/>
            <a:chOff x="4244921" y="4504096"/>
            <a:chExt cx="1569243" cy="733678"/>
          </a:xfrm>
        </p:grpSpPr>
        <p:sp>
          <p:nvSpPr>
            <p:cNvPr id="13" name="Right Brace 12">
              <a:extLst>
                <a:ext uri="{FF2B5EF4-FFF2-40B4-BE49-F238E27FC236}">
                  <a16:creationId xmlns:a16="http://schemas.microsoft.com/office/drawing/2014/main" id="{D802DF17-763C-4B1D-9C2F-BA09A89903A1}"/>
                </a:ext>
              </a:extLst>
            </p:cNvPr>
            <p:cNvSpPr/>
            <p:nvPr/>
          </p:nvSpPr>
          <p:spPr>
            <a:xfrm rot="5400000">
              <a:off x="4816422" y="4275497"/>
              <a:ext cx="152401" cy="609600"/>
            </a:xfrm>
            <a:prstGeom prst="rightBrace">
              <a:avLst>
                <a:gd name="adj1" fmla="val 108333"/>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9EE71396-5C97-4631-8492-861B112EEDEE}"/>
                </a:ext>
              </a:extLst>
            </p:cNvPr>
            <p:cNvSpPr txBox="1"/>
            <p:nvPr/>
          </p:nvSpPr>
          <p:spPr>
            <a:xfrm>
              <a:off x="4244921" y="4693009"/>
              <a:ext cx="1569243"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a:t>
              </a:r>
            </a:p>
          </p:txBody>
        </p:sp>
      </p:grpSp>
      <p:grpSp>
        <p:nvGrpSpPr>
          <p:cNvPr id="26" name="Group 25">
            <a:extLst>
              <a:ext uri="{FF2B5EF4-FFF2-40B4-BE49-F238E27FC236}">
                <a16:creationId xmlns:a16="http://schemas.microsoft.com/office/drawing/2014/main" id="{A0CF14EF-204E-4055-A6BD-FA35E113FEC7}"/>
              </a:ext>
            </a:extLst>
          </p:cNvPr>
          <p:cNvGrpSpPr/>
          <p:nvPr/>
        </p:nvGrpSpPr>
        <p:grpSpPr>
          <a:xfrm>
            <a:off x="1277792" y="3492847"/>
            <a:ext cx="2590800" cy="914400"/>
            <a:chOff x="1570037" y="3127627"/>
            <a:chExt cx="2590800" cy="914400"/>
          </a:xfrm>
        </p:grpSpPr>
        <p:sp>
          <p:nvSpPr>
            <p:cNvPr id="23" name="Right Brace 22">
              <a:extLst>
                <a:ext uri="{FF2B5EF4-FFF2-40B4-BE49-F238E27FC236}">
                  <a16:creationId xmlns:a16="http://schemas.microsoft.com/office/drawing/2014/main" id="{851CDE73-90FC-48A3-AA80-3CCCAE23C068}"/>
                </a:ext>
              </a:extLst>
            </p:cNvPr>
            <p:cNvSpPr/>
            <p:nvPr/>
          </p:nvSpPr>
          <p:spPr>
            <a:xfrm rot="5400000">
              <a:off x="2680619" y="2017045"/>
              <a:ext cx="369636" cy="2590800"/>
            </a:xfrm>
            <a:prstGeom prst="rightBrace">
              <a:avLst>
                <a:gd name="adj1" fmla="val 62386"/>
                <a:gd name="adj2" fmla="val 52412"/>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863A86EE-5F66-4AE0-9C88-44B78D05732D}"/>
                </a:ext>
              </a:extLst>
            </p:cNvPr>
            <p:cNvSpPr txBox="1"/>
            <p:nvPr/>
          </p:nvSpPr>
          <p:spPr>
            <a:xfrm>
              <a:off x="2179637" y="3497262"/>
              <a:ext cx="16002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Property</a:t>
              </a:r>
            </a:p>
          </p:txBody>
        </p:sp>
      </p:grpSp>
      <p:cxnSp>
        <p:nvCxnSpPr>
          <p:cNvPr id="8" name="Straight Arrow Connector 7">
            <a:extLst>
              <a:ext uri="{FF2B5EF4-FFF2-40B4-BE49-F238E27FC236}">
                <a16:creationId xmlns:a16="http://schemas.microsoft.com/office/drawing/2014/main" id="{7CF008C8-DF90-4114-AF9A-9CE82A8D9346}"/>
              </a:ext>
            </a:extLst>
          </p:cNvPr>
          <p:cNvCxnSpPr>
            <a:cxnSpLocks/>
          </p:cNvCxnSpPr>
          <p:nvPr/>
        </p:nvCxnSpPr>
        <p:spPr>
          <a:xfrm flipH="1" flipV="1">
            <a:off x="7173377" y="5484585"/>
            <a:ext cx="1265198" cy="7992"/>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3F19B221-E9CC-4D42-8DBA-F76A4BD78AA0}"/>
              </a:ext>
            </a:extLst>
          </p:cNvPr>
          <p:cNvSpPr txBox="1"/>
          <p:nvPr/>
        </p:nvSpPr>
        <p:spPr>
          <a:xfrm>
            <a:off x="8432836" y="5137887"/>
            <a:ext cx="1348466" cy="871008"/>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Label</a:t>
            </a:r>
            <a:endParaRPr lang="en-US" b="1" dirty="0">
              <a:solidFill>
                <a:schemeClr val="accent2"/>
              </a:solidFill>
              <a:cs typeface="Segoe UI"/>
            </a:endParaRPr>
          </a:p>
          <a:p>
            <a:pPr>
              <a:lnSpc>
                <a:spcPct val="90000"/>
              </a:lnSpc>
              <a:spcAft>
                <a:spcPts val="600"/>
              </a:spcAft>
            </a:pPr>
            <a:r>
              <a:rPr lang="en-US" b="1" dirty="0">
                <a:solidFill>
                  <a:schemeClr val="accent2"/>
                </a:solidFill>
              </a:rPr>
              <a:t>Control</a:t>
            </a:r>
            <a:endParaRPr lang="en-US" b="1" dirty="0">
              <a:solidFill>
                <a:schemeClr val="accent2"/>
              </a:solidFill>
              <a:cs typeface="Segoe UI"/>
            </a:endParaRPr>
          </a:p>
        </p:txBody>
      </p:sp>
    </p:spTree>
    <p:extLst>
      <p:ext uri="{BB962C8B-B14F-4D97-AF65-F5344CB8AC3E}">
        <p14:creationId xmlns:p14="http://schemas.microsoft.com/office/powerpoint/2010/main" val="18313294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57D4-D5B1-4524-BC58-8A4CC66BAB06}"/>
              </a:ext>
            </a:extLst>
          </p:cNvPr>
          <p:cNvSpPr>
            <a:spLocks noGrp="1"/>
          </p:cNvSpPr>
          <p:nvPr>
            <p:ph type="title"/>
          </p:nvPr>
        </p:nvSpPr>
        <p:spPr/>
        <p:txBody>
          <a:bodyPr/>
          <a:lstStyle/>
          <a:p>
            <a:r>
              <a:rPr lang="en-US" dirty="0"/>
              <a:t>Container</a:t>
            </a:r>
          </a:p>
        </p:txBody>
      </p:sp>
      <p:sp>
        <p:nvSpPr>
          <p:cNvPr id="3" name="Text Placeholder 2">
            <a:extLst>
              <a:ext uri="{FF2B5EF4-FFF2-40B4-BE49-F238E27FC236}">
                <a16:creationId xmlns:a16="http://schemas.microsoft.com/office/drawing/2014/main" id="{3A549623-0C54-4CA6-BBDA-19926274F090}"/>
              </a:ext>
            </a:extLst>
          </p:cNvPr>
          <p:cNvSpPr>
            <a:spLocks noGrp="1"/>
          </p:cNvSpPr>
          <p:nvPr>
            <p:ph type="body" sz="quarter" idx="10"/>
          </p:nvPr>
        </p:nvSpPr>
        <p:spPr>
          <a:xfrm>
            <a:off x="274638" y="1212850"/>
            <a:ext cx="11887200" cy="1089529"/>
          </a:xfrm>
        </p:spPr>
        <p:txBody>
          <a:bodyPr vert="horz" wrap="square" lIns="146304" tIns="91440" rIns="146304" bIns="91440" rtlCol="0" anchor="t">
            <a:spAutoFit/>
          </a:bodyPr>
          <a:lstStyle/>
          <a:p>
            <a:r>
              <a:rPr lang="en-US" dirty="0">
                <a:ea typeface="+mj-lt"/>
                <a:cs typeface="+mj-lt"/>
              </a:rPr>
              <a:t>Provides the ability to create hierarchy</a:t>
            </a:r>
          </a:p>
          <a:p>
            <a:pPr lvl="1"/>
            <a:r>
              <a:rPr lang="en-US" dirty="0">
                <a:ea typeface="+mn-lt"/>
                <a:cs typeface="+mn-lt"/>
              </a:rPr>
              <a:t>Can hold a set of controls and has its own properties</a:t>
            </a:r>
            <a:endParaRPr lang="en-US" dirty="0">
              <a:cs typeface="Segoe UI Light"/>
            </a:endParaRPr>
          </a:p>
        </p:txBody>
      </p:sp>
      <p:pic>
        <p:nvPicPr>
          <p:cNvPr id="4" name="Picture 4" descr="Graphical user interface, application&#10;&#10;Description automatically generated">
            <a:extLst>
              <a:ext uri="{FF2B5EF4-FFF2-40B4-BE49-F238E27FC236}">
                <a16:creationId xmlns:a16="http://schemas.microsoft.com/office/drawing/2014/main" id="{4F092595-6A96-4A69-8752-D911787297F1}"/>
              </a:ext>
            </a:extLst>
          </p:cNvPr>
          <p:cNvPicPr>
            <a:picLocks noChangeAspect="1"/>
          </p:cNvPicPr>
          <p:nvPr/>
        </p:nvPicPr>
        <p:blipFill>
          <a:blip r:embed="rId3"/>
          <a:stretch>
            <a:fillRect/>
          </a:stretch>
        </p:blipFill>
        <p:spPr>
          <a:xfrm>
            <a:off x="530292" y="2236174"/>
            <a:ext cx="10784178" cy="4512351"/>
          </a:xfrm>
          <a:prstGeom prst="rect">
            <a:avLst/>
          </a:prstGeom>
        </p:spPr>
      </p:pic>
      <p:sp>
        <p:nvSpPr>
          <p:cNvPr id="6" name="TextBox 5">
            <a:extLst>
              <a:ext uri="{FF2B5EF4-FFF2-40B4-BE49-F238E27FC236}">
                <a16:creationId xmlns:a16="http://schemas.microsoft.com/office/drawing/2014/main" id="{3CAF6BD6-F8F5-42B2-AFC0-F0FF2E5F8320}"/>
              </a:ext>
            </a:extLst>
          </p:cNvPr>
          <p:cNvSpPr txBox="1"/>
          <p:nvPr/>
        </p:nvSpPr>
        <p:spPr>
          <a:xfrm>
            <a:off x="10138591" y="3636564"/>
            <a:ext cx="1745816" cy="544765"/>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Container</a:t>
            </a:r>
            <a:endParaRPr lang="en-US" dirty="0"/>
          </a:p>
        </p:txBody>
      </p:sp>
      <p:cxnSp>
        <p:nvCxnSpPr>
          <p:cNvPr id="8" name="Straight Arrow Connector 7">
            <a:extLst>
              <a:ext uri="{FF2B5EF4-FFF2-40B4-BE49-F238E27FC236}">
                <a16:creationId xmlns:a16="http://schemas.microsoft.com/office/drawing/2014/main" id="{5C2CC812-0661-41B9-9D1E-BBACE34D29B5}"/>
              </a:ext>
            </a:extLst>
          </p:cNvPr>
          <p:cNvCxnSpPr>
            <a:cxnSpLocks/>
          </p:cNvCxnSpPr>
          <p:nvPr/>
        </p:nvCxnSpPr>
        <p:spPr>
          <a:xfrm flipH="1" flipV="1">
            <a:off x="9628396" y="3904810"/>
            <a:ext cx="623453" cy="8464"/>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44132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FEB53-E024-4336-A7E0-6A2C190154F1}"/>
              </a:ext>
            </a:extLst>
          </p:cNvPr>
          <p:cNvSpPr>
            <a:spLocks noGrp="1"/>
          </p:cNvSpPr>
          <p:nvPr>
            <p:ph type="title"/>
          </p:nvPr>
        </p:nvSpPr>
        <p:spPr/>
        <p:txBody>
          <a:bodyPr/>
          <a:lstStyle/>
          <a:p>
            <a:r>
              <a:rPr lang="en-US" dirty="0"/>
              <a:t>Drop Down and Check Box</a:t>
            </a:r>
          </a:p>
        </p:txBody>
      </p:sp>
      <p:sp>
        <p:nvSpPr>
          <p:cNvPr id="3" name="Text Placeholder 2">
            <a:extLst>
              <a:ext uri="{FF2B5EF4-FFF2-40B4-BE49-F238E27FC236}">
                <a16:creationId xmlns:a16="http://schemas.microsoft.com/office/drawing/2014/main" id="{8202E77A-AB1C-44E8-9C60-043CEA5F15F8}"/>
              </a:ext>
            </a:extLst>
          </p:cNvPr>
          <p:cNvSpPr>
            <a:spLocks noGrp="1"/>
          </p:cNvSpPr>
          <p:nvPr>
            <p:ph type="body" sz="quarter" idx="10"/>
          </p:nvPr>
        </p:nvSpPr>
        <p:spPr>
          <a:xfrm>
            <a:off x="274638" y="1212850"/>
            <a:ext cx="11887200" cy="1292662"/>
          </a:xfrm>
        </p:spPr>
        <p:txBody>
          <a:bodyPr vert="horz" wrap="square" lIns="146304" tIns="91440" rIns="146304" bIns="91440" rtlCol="0" anchor="t">
            <a:spAutoFit/>
          </a:bodyPr>
          <a:lstStyle/>
          <a:p>
            <a:r>
              <a:rPr lang="en-US" dirty="0">
                <a:cs typeface="Segoe UI Light"/>
              </a:rPr>
              <a:t>Drop Down </a:t>
            </a:r>
            <a:r>
              <a:rPr lang="en-US" dirty="0">
                <a:ea typeface="+mj-lt"/>
                <a:cs typeface="+mj-lt"/>
              </a:rPr>
              <a:t>shows only the first item unless it is opened</a:t>
            </a:r>
          </a:p>
          <a:p>
            <a:r>
              <a:rPr lang="en-US" dirty="0">
                <a:cs typeface="Segoe UI Light"/>
              </a:rPr>
              <a:t>Check box allows the user</a:t>
            </a:r>
            <a:r>
              <a:rPr lang="en-US" dirty="0">
                <a:ea typeface="+mj-lt"/>
                <a:cs typeface="+mj-lt"/>
              </a:rPr>
              <a:t> to set its value to </a:t>
            </a:r>
            <a:r>
              <a:rPr lang="en-US" b="1" dirty="0">
                <a:ea typeface="+mj-lt"/>
                <a:cs typeface="+mj-lt"/>
              </a:rPr>
              <a:t>true</a:t>
            </a:r>
            <a:r>
              <a:rPr lang="en-US" dirty="0">
                <a:ea typeface="+mj-lt"/>
                <a:cs typeface="+mj-lt"/>
              </a:rPr>
              <a:t> or </a:t>
            </a:r>
            <a:r>
              <a:rPr lang="en-US" b="1" dirty="0">
                <a:ea typeface="+mj-lt"/>
                <a:cs typeface="+mj-lt"/>
              </a:rPr>
              <a:t>false</a:t>
            </a:r>
            <a:endParaRPr lang="en-US" dirty="0">
              <a:cs typeface="Segoe UI Light"/>
            </a:endParaRPr>
          </a:p>
        </p:txBody>
      </p:sp>
      <p:pic>
        <p:nvPicPr>
          <p:cNvPr id="4" name="Picture 4" descr="Graphical user interface, application&#10;&#10;Description automatically generated">
            <a:extLst>
              <a:ext uri="{FF2B5EF4-FFF2-40B4-BE49-F238E27FC236}">
                <a16:creationId xmlns:a16="http://schemas.microsoft.com/office/drawing/2014/main" id="{9F63D560-7FFE-44E1-B14F-993AB66AE426}"/>
              </a:ext>
            </a:extLst>
          </p:cNvPr>
          <p:cNvPicPr>
            <a:picLocks noChangeAspect="1"/>
          </p:cNvPicPr>
          <p:nvPr/>
        </p:nvPicPr>
        <p:blipFill>
          <a:blip r:embed="rId3"/>
          <a:stretch>
            <a:fillRect/>
          </a:stretch>
        </p:blipFill>
        <p:spPr>
          <a:xfrm>
            <a:off x="2517083" y="4681329"/>
            <a:ext cx="2743845" cy="2011329"/>
          </a:xfrm>
          <a:prstGeom prst="rect">
            <a:avLst/>
          </a:prstGeom>
        </p:spPr>
      </p:pic>
      <p:pic>
        <p:nvPicPr>
          <p:cNvPr id="6" name="Picture 6" descr="Timeline&#10;&#10;Description automatically generated">
            <a:extLst>
              <a:ext uri="{FF2B5EF4-FFF2-40B4-BE49-F238E27FC236}">
                <a16:creationId xmlns:a16="http://schemas.microsoft.com/office/drawing/2014/main" id="{6FBC2CEF-A35F-4C28-8EA6-12997635C56C}"/>
              </a:ext>
            </a:extLst>
          </p:cNvPr>
          <p:cNvPicPr>
            <a:picLocks noChangeAspect="1"/>
          </p:cNvPicPr>
          <p:nvPr/>
        </p:nvPicPr>
        <p:blipFill>
          <a:blip r:embed="rId4"/>
          <a:stretch>
            <a:fillRect/>
          </a:stretch>
        </p:blipFill>
        <p:spPr>
          <a:xfrm>
            <a:off x="584512" y="2770804"/>
            <a:ext cx="6085300" cy="1906272"/>
          </a:xfrm>
          <a:prstGeom prst="rect">
            <a:avLst/>
          </a:prstGeom>
        </p:spPr>
      </p:pic>
      <p:pic>
        <p:nvPicPr>
          <p:cNvPr id="7" name="Picture 7" descr="A picture containing shape&#10;&#10;Description automatically generated">
            <a:extLst>
              <a:ext uri="{FF2B5EF4-FFF2-40B4-BE49-F238E27FC236}">
                <a16:creationId xmlns:a16="http://schemas.microsoft.com/office/drawing/2014/main" id="{78745B18-2A8C-4195-97AA-DD9AC906F73E}"/>
              </a:ext>
            </a:extLst>
          </p:cNvPr>
          <p:cNvPicPr>
            <a:picLocks noChangeAspect="1"/>
          </p:cNvPicPr>
          <p:nvPr/>
        </p:nvPicPr>
        <p:blipFill>
          <a:blip r:embed="rId5"/>
          <a:stretch>
            <a:fillRect/>
          </a:stretch>
        </p:blipFill>
        <p:spPr>
          <a:xfrm>
            <a:off x="8269439" y="3316753"/>
            <a:ext cx="2210320" cy="1695450"/>
          </a:xfrm>
          <a:prstGeom prst="rect">
            <a:avLst/>
          </a:prstGeom>
        </p:spPr>
      </p:pic>
      <p:sp>
        <p:nvSpPr>
          <p:cNvPr id="9" name="Right Brace 8">
            <a:extLst>
              <a:ext uri="{FF2B5EF4-FFF2-40B4-BE49-F238E27FC236}">
                <a16:creationId xmlns:a16="http://schemas.microsoft.com/office/drawing/2014/main" id="{3DD55325-4CE6-44A8-ACFD-4A3886F55708}"/>
              </a:ext>
            </a:extLst>
          </p:cNvPr>
          <p:cNvSpPr/>
          <p:nvPr/>
        </p:nvSpPr>
        <p:spPr>
          <a:xfrm rot="5400000">
            <a:off x="3094267" y="2866791"/>
            <a:ext cx="152401" cy="609600"/>
          </a:xfrm>
          <a:prstGeom prst="rightBrace">
            <a:avLst>
              <a:gd name="adj1" fmla="val 108333"/>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C7A7BA6C-2629-40DE-9BA2-7D7BEE485730}"/>
              </a:ext>
            </a:extLst>
          </p:cNvPr>
          <p:cNvSpPr txBox="1"/>
          <p:nvPr/>
        </p:nvSpPr>
        <p:spPr>
          <a:xfrm>
            <a:off x="2522766" y="3284304"/>
            <a:ext cx="1569243"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a:t>
            </a:r>
          </a:p>
        </p:txBody>
      </p:sp>
      <p:sp>
        <p:nvSpPr>
          <p:cNvPr id="13" name="TextBox 12">
            <a:extLst>
              <a:ext uri="{FF2B5EF4-FFF2-40B4-BE49-F238E27FC236}">
                <a16:creationId xmlns:a16="http://schemas.microsoft.com/office/drawing/2014/main" id="{63A4590D-8946-411F-AD14-E318460E7708}"/>
              </a:ext>
            </a:extLst>
          </p:cNvPr>
          <p:cNvSpPr txBox="1"/>
          <p:nvPr/>
        </p:nvSpPr>
        <p:spPr>
          <a:xfrm>
            <a:off x="10719706" y="3636564"/>
            <a:ext cx="1348466" cy="544765"/>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True</a:t>
            </a:r>
            <a:endParaRPr lang="en-US" dirty="0"/>
          </a:p>
        </p:txBody>
      </p:sp>
      <p:sp>
        <p:nvSpPr>
          <p:cNvPr id="14" name="TextBox 13">
            <a:extLst>
              <a:ext uri="{FF2B5EF4-FFF2-40B4-BE49-F238E27FC236}">
                <a16:creationId xmlns:a16="http://schemas.microsoft.com/office/drawing/2014/main" id="{4D969B2C-3638-483F-8EC7-6950BA93338A}"/>
              </a:ext>
            </a:extLst>
          </p:cNvPr>
          <p:cNvSpPr txBox="1"/>
          <p:nvPr/>
        </p:nvSpPr>
        <p:spPr>
          <a:xfrm>
            <a:off x="10718615" y="4188638"/>
            <a:ext cx="1348466" cy="544765"/>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False</a:t>
            </a:r>
            <a:endParaRPr lang="en-US" dirty="0"/>
          </a:p>
        </p:txBody>
      </p:sp>
      <p:cxnSp>
        <p:nvCxnSpPr>
          <p:cNvPr id="16" name="Straight Arrow Connector 15">
            <a:extLst>
              <a:ext uri="{FF2B5EF4-FFF2-40B4-BE49-F238E27FC236}">
                <a16:creationId xmlns:a16="http://schemas.microsoft.com/office/drawing/2014/main" id="{D8F790B0-FC15-4603-9D3F-A27A46898BAF}"/>
              </a:ext>
            </a:extLst>
          </p:cNvPr>
          <p:cNvCxnSpPr>
            <a:cxnSpLocks/>
          </p:cNvCxnSpPr>
          <p:nvPr/>
        </p:nvCxnSpPr>
        <p:spPr>
          <a:xfrm flipH="1">
            <a:off x="9834490" y="4443168"/>
            <a:ext cx="962726" cy="12730"/>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4FF279FB-A5F8-4744-A3BC-64D3662B7774}"/>
              </a:ext>
            </a:extLst>
          </p:cNvPr>
          <p:cNvCxnSpPr>
            <a:cxnSpLocks/>
          </p:cNvCxnSpPr>
          <p:nvPr/>
        </p:nvCxnSpPr>
        <p:spPr>
          <a:xfrm flipH="1" flipV="1">
            <a:off x="10233043" y="3904810"/>
            <a:ext cx="623453" cy="8464"/>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5E0387F7-C895-4DC9-95BB-E5A76979BE55}"/>
              </a:ext>
            </a:extLst>
          </p:cNvPr>
          <p:cNvSpPr txBox="1"/>
          <p:nvPr/>
        </p:nvSpPr>
        <p:spPr>
          <a:xfrm>
            <a:off x="4951546" y="5414026"/>
            <a:ext cx="1348466" cy="794064"/>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rPr>
              <a:t>List Opened</a:t>
            </a:r>
            <a:endParaRPr lang="en-US" dirty="0" err="1">
              <a:solidFill>
                <a:schemeClr val="accent2"/>
              </a:solidFill>
            </a:endParaRPr>
          </a:p>
        </p:txBody>
      </p:sp>
      <p:sp>
        <p:nvSpPr>
          <p:cNvPr id="18" name="TextBox 17">
            <a:extLst>
              <a:ext uri="{FF2B5EF4-FFF2-40B4-BE49-F238E27FC236}">
                <a16:creationId xmlns:a16="http://schemas.microsoft.com/office/drawing/2014/main" id="{C3EBAE3D-2AD2-4666-B9E0-4800C7B04F51}"/>
              </a:ext>
            </a:extLst>
          </p:cNvPr>
          <p:cNvSpPr txBox="1"/>
          <p:nvPr/>
        </p:nvSpPr>
        <p:spPr>
          <a:xfrm>
            <a:off x="4444176" y="3685938"/>
            <a:ext cx="1348466" cy="1043363"/>
          </a:xfrm>
          <a:prstGeom prst="rect">
            <a:avLst/>
          </a:prstGeom>
          <a:noFill/>
        </p:spPr>
        <p:txBody>
          <a:bodyPr wrap="square" lIns="182880" tIns="146304" rIns="182880" bIns="146304" rtlCol="0" anchor="t">
            <a:spAutoFit/>
          </a:bodyPr>
          <a:lstStyle/>
          <a:p>
            <a:pPr>
              <a:lnSpc>
                <a:spcPct val="90000"/>
              </a:lnSpc>
              <a:spcAft>
                <a:spcPts val="600"/>
              </a:spcAft>
            </a:pPr>
            <a:r>
              <a:rPr lang="en-US" b="1" dirty="0">
                <a:solidFill>
                  <a:schemeClr val="accent2"/>
                </a:solidFill>
                <a:cs typeface="Segoe UI"/>
              </a:rPr>
              <a:t>First item of List</a:t>
            </a:r>
          </a:p>
        </p:txBody>
      </p:sp>
      <p:grpSp>
        <p:nvGrpSpPr>
          <p:cNvPr id="5" name="Group 4">
            <a:extLst>
              <a:ext uri="{FF2B5EF4-FFF2-40B4-BE49-F238E27FC236}">
                <a16:creationId xmlns:a16="http://schemas.microsoft.com/office/drawing/2014/main" id="{B5A96FA6-DD8F-4A5A-B75E-A4123DFA0172}"/>
              </a:ext>
            </a:extLst>
          </p:cNvPr>
          <p:cNvGrpSpPr/>
          <p:nvPr/>
        </p:nvGrpSpPr>
        <p:grpSpPr>
          <a:xfrm>
            <a:off x="586092" y="3097850"/>
            <a:ext cx="1977874" cy="938151"/>
            <a:chOff x="1570037" y="3127627"/>
            <a:chExt cx="2590800" cy="928124"/>
          </a:xfrm>
        </p:grpSpPr>
        <p:sp>
          <p:nvSpPr>
            <p:cNvPr id="20" name="Right Brace 19">
              <a:extLst>
                <a:ext uri="{FF2B5EF4-FFF2-40B4-BE49-F238E27FC236}">
                  <a16:creationId xmlns:a16="http://schemas.microsoft.com/office/drawing/2014/main" id="{71ABC470-9E5A-41A5-A999-BE6AEC96D666}"/>
                </a:ext>
              </a:extLst>
            </p:cNvPr>
            <p:cNvSpPr/>
            <p:nvPr/>
          </p:nvSpPr>
          <p:spPr>
            <a:xfrm rot="5400000">
              <a:off x="2680619" y="2017045"/>
              <a:ext cx="369636" cy="2590800"/>
            </a:xfrm>
            <a:prstGeom prst="rightBrace">
              <a:avLst>
                <a:gd name="adj1" fmla="val 62386"/>
                <a:gd name="adj2" fmla="val 52412"/>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1" name="TextBox 20">
              <a:extLst>
                <a:ext uri="{FF2B5EF4-FFF2-40B4-BE49-F238E27FC236}">
                  <a16:creationId xmlns:a16="http://schemas.microsoft.com/office/drawing/2014/main" id="{69730497-0B64-4D93-8185-AFE00F498E8B}"/>
                </a:ext>
              </a:extLst>
            </p:cNvPr>
            <p:cNvSpPr txBox="1"/>
            <p:nvPr/>
          </p:nvSpPr>
          <p:spPr>
            <a:xfrm>
              <a:off x="2037193" y="3516808"/>
              <a:ext cx="1742644" cy="538943"/>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Property</a:t>
              </a:r>
            </a:p>
          </p:txBody>
        </p:sp>
      </p:grpSp>
    </p:spTree>
    <p:extLst>
      <p:ext uri="{BB962C8B-B14F-4D97-AF65-F5344CB8AC3E}">
        <p14:creationId xmlns:p14="http://schemas.microsoft.com/office/powerpoint/2010/main" val="11773627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3D31-98BD-4D83-B9E2-504F55E2145A}"/>
              </a:ext>
            </a:extLst>
          </p:cNvPr>
          <p:cNvSpPr>
            <a:spLocks noGrp="1"/>
          </p:cNvSpPr>
          <p:nvPr>
            <p:ph type="title"/>
          </p:nvPr>
        </p:nvSpPr>
        <p:spPr/>
        <p:txBody>
          <a:bodyPr/>
          <a:lstStyle/>
          <a:p>
            <a:r>
              <a:rPr lang="en-US" dirty="0"/>
              <a:t>Gallery</a:t>
            </a:r>
          </a:p>
        </p:txBody>
      </p:sp>
      <p:sp>
        <p:nvSpPr>
          <p:cNvPr id="3" name="Text Placeholder 2">
            <a:extLst>
              <a:ext uri="{FF2B5EF4-FFF2-40B4-BE49-F238E27FC236}">
                <a16:creationId xmlns:a16="http://schemas.microsoft.com/office/drawing/2014/main" id="{07469947-3EED-4ADD-8DDE-6F8E838BC31F}"/>
              </a:ext>
            </a:extLst>
          </p:cNvPr>
          <p:cNvSpPr>
            <a:spLocks noGrp="1"/>
          </p:cNvSpPr>
          <p:nvPr>
            <p:ph type="body" sz="quarter" idx="10"/>
          </p:nvPr>
        </p:nvSpPr>
        <p:spPr>
          <a:xfrm>
            <a:off x="274638" y="1212850"/>
            <a:ext cx="11887200" cy="2289858"/>
          </a:xfrm>
        </p:spPr>
        <p:txBody>
          <a:bodyPr vert="horz" wrap="square" lIns="146304" tIns="91440" rIns="146304" bIns="91440" rtlCol="0" anchor="t">
            <a:spAutoFit/>
          </a:bodyPr>
          <a:lstStyle/>
          <a:p>
            <a:r>
              <a:rPr lang="en-US" dirty="0">
                <a:cs typeface="Segoe UI Light"/>
              </a:rPr>
              <a:t>Gallery is a</a:t>
            </a:r>
            <a:r>
              <a:rPr lang="en-US" dirty="0">
                <a:ea typeface="+mj-lt"/>
                <a:cs typeface="+mj-lt"/>
              </a:rPr>
              <a:t> control that contains other controls and shows a set of data</a:t>
            </a:r>
            <a:br>
              <a:rPr lang="en-US" dirty="0"/>
            </a:br>
            <a:endParaRPr lang="en-US">
              <a:cs typeface="Segoe UI Light"/>
            </a:endParaRPr>
          </a:p>
          <a:p>
            <a:endParaRPr lang="en-US" dirty="0">
              <a:cs typeface="Segoe UI Light"/>
            </a:endParaRPr>
          </a:p>
        </p:txBody>
      </p:sp>
      <p:pic>
        <p:nvPicPr>
          <p:cNvPr id="5" name="Picture 5" descr="Graphical user interface, shape&#10;&#10;Description automatically generated">
            <a:extLst>
              <a:ext uri="{FF2B5EF4-FFF2-40B4-BE49-F238E27FC236}">
                <a16:creationId xmlns:a16="http://schemas.microsoft.com/office/drawing/2014/main" id="{E25BB223-83B7-481A-A4CA-4D533D5D66DE}"/>
              </a:ext>
            </a:extLst>
          </p:cNvPr>
          <p:cNvPicPr>
            <a:picLocks noChangeAspect="1"/>
          </p:cNvPicPr>
          <p:nvPr/>
        </p:nvPicPr>
        <p:blipFill>
          <a:blip r:embed="rId3"/>
          <a:stretch>
            <a:fillRect/>
          </a:stretch>
        </p:blipFill>
        <p:spPr>
          <a:xfrm>
            <a:off x="577723" y="2413935"/>
            <a:ext cx="11466197" cy="4536676"/>
          </a:xfrm>
          <a:prstGeom prst="rect">
            <a:avLst/>
          </a:prstGeom>
        </p:spPr>
      </p:pic>
    </p:spTree>
    <p:extLst>
      <p:ext uri="{BB962C8B-B14F-4D97-AF65-F5344CB8AC3E}">
        <p14:creationId xmlns:p14="http://schemas.microsoft.com/office/powerpoint/2010/main" val="22706660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1318-358D-432B-A51B-D47C99CA6885}"/>
              </a:ext>
            </a:extLst>
          </p:cNvPr>
          <p:cNvSpPr>
            <a:spLocks noGrp="1"/>
          </p:cNvSpPr>
          <p:nvPr>
            <p:ph type="title"/>
          </p:nvPr>
        </p:nvSpPr>
        <p:spPr/>
        <p:txBody>
          <a:bodyPr/>
          <a:lstStyle/>
          <a:p>
            <a:r>
              <a:rPr lang="en-US" dirty="0"/>
              <a:t>Forms</a:t>
            </a:r>
          </a:p>
        </p:txBody>
      </p:sp>
      <p:sp>
        <p:nvSpPr>
          <p:cNvPr id="3" name="Text Placeholder 2">
            <a:extLst>
              <a:ext uri="{FF2B5EF4-FFF2-40B4-BE49-F238E27FC236}">
                <a16:creationId xmlns:a16="http://schemas.microsoft.com/office/drawing/2014/main" id="{E8EC93DC-C3F2-4483-98C7-7C3927868B1F}"/>
              </a:ext>
            </a:extLst>
          </p:cNvPr>
          <p:cNvSpPr>
            <a:spLocks noGrp="1"/>
          </p:cNvSpPr>
          <p:nvPr>
            <p:ph type="body" sz="quarter" idx="10"/>
          </p:nvPr>
        </p:nvSpPr>
        <p:spPr>
          <a:xfrm>
            <a:off x="274638" y="1212850"/>
            <a:ext cx="11887200" cy="1181862"/>
          </a:xfrm>
        </p:spPr>
        <p:txBody>
          <a:bodyPr vert="horz" wrap="square" lIns="146304" tIns="91440" rIns="146304" bIns="91440" rtlCol="0" anchor="t">
            <a:spAutoFit/>
          </a:bodyPr>
          <a:lstStyle/>
          <a:p>
            <a:r>
              <a:rPr lang="en-US" dirty="0">
                <a:cs typeface="Segoe UI Light"/>
              </a:rPr>
              <a:t>Forms can create, edit and display a record in a data source</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1F557B16-0A55-4BE7-BD84-A31E8DBA9E94}"/>
              </a:ext>
            </a:extLst>
          </p:cNvPr>
          <p:cNvPicPr>
            <a:picLocks noChangeAspect="1"/>
          </p:cNvPicPr>
          <p:nvPr/>
        </p:nvPicPr>
        <p:blipFill>
          <a:blip r:embed="rId2"/>
          <a:stretch>
            <a:fillRect/>
          </a:stretch>
        </p:blipFill>
        <p:spPr>
          <a:xfrm>
            <a:off x="2748932" y="2167387"/>
            <a:ext cx="5919480" cy="4743820"/>
          </a:xfrm>
          <a:prstGeom prst="rect">
            <a:avLst/>
          </a:prstGeom>
        </p:spPr>
      </p:pic>
    </p:spTree>
    <p:extLst>
      <p:ext uri="{BB962C8B-B14F-4D97-AF65-F5344CB8AC3E}">
        <p14:creationId xmlns:p14="http://schemas.microsoft.com/office/powerpoint/2010/main" val="3226920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48139" y="294677"/>
            <a:ext cx="11887454" cy="471159"/>
          </a:xfrm>
        </p:spPr>
        <p:txBody>
          <a:bodyPr/>
          <a:lstStyle/>
          <a:p>
            <a:r>
              <a:rPr lang="en-US">
                <a:noFill/>
              </a:rPr>
              <a:t>Disclaimer</a:t>
            </a:r>
          </a:p>
        </p:txBody>
      </p:sp>
    </p:spTree>
    <p:custDataLst>
      <p:tags r:id="rId1"/>
    </p:custDataLst>
    <p:extLst>
      <p:ext uri="{BB962C8B-B14F-4D97-AF65-F5344CB8AC3E}">
        <p14:creationId xmlns:p14="http://schemas.microsoft.com/office/powerpoint/2010/main" val="337948998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5688-DA57-4772-A856-A48FE234B92F}"/>
              </a:ext>
            </a:extLst>
          </p:cNvPr>
          <p:cNvSpPr>
            <a:spLocks noGrp="1"/>
          </p:cNvSpPr>
          <p:nvPr>
            <p:ph type="title"/>
          </p:nvPr>
        </p:nvSpPr>
        <p:spPr/>
        <p:txBody>
          <a:bodyPr/>
          <a:lstStyle/>
          <a:p>
            <a:r>
              <a:rPr lang="en-US" dirty="0"/>
              <a:t>Icons</a:t>
            </a:r>
          </a:p>
        </p:txBody>
      </p:sp>
      <p:sp>
        <p:nvSpPr>
          <p:cNvPr id="3" name="Text Placeholder 2">
            <a:extLst>
              <a:ext uri="{FF2B5EF4-FFF2-40B4-BE49-F238E27FC236}">
                <a16:creationId xmlns:a16="http://schemas.microsoft.com/office/drawing/2014/main" id="{C8EC707B-235C-47EC-9A99-6B1DBE26411E}"/>
              </a:ext>
            </a:extLst>
          </p:cNvPr>
          <p:cNvSpPr>
            <a:spLocks noGrp="1"/>
          </p:cNvSpPr>
          <p:nvPr>
            <p:ph type="body" sz="quarter" idx="10"/>
          </p:nvPr>
        </p:nvSpPr>
        <p:spPr>
          <a:xfrm>
            <a:off x="274638" y="1212850"/>
            <a:ext cx="11887200" cy="2400657"/>
          </a:xfrm>
        </p:spPr>
        <p:txBody>
          <a:bodyPr vert="horz" wrap="square" lIns="146304" tIns="91440" rIns="146304" bIns="91440" rtlCol="0" anchor="t">
            <a:spAutoFit/>
          </a:bodyPr>
          <a:lstStyle/>
          <a:p>
            <a:r>
              <a:rPr lang="en-US" dirty="0">
                <a:ea typeface="+mj-lt"/>
                <a:cs typeface="+mj-lt"/>
              </a:rPr>
              <a:t>Graphics for which you can configure appearance and behavior properties.</a:t>
            </a:r>
            <a:endParaRPr lang="en-US" dirty="0">
              <a:cs typeface="Segoe UI Light"/>
            </a:endParaRPr>
          </a:p>
          <a:p>
            <a:endParaRPr lang="en-US" dirty="0"/>
          </a:p>
          <a:p>
            <a:endParaRPr lang="en-US" dirty="0">
              <a:cs typeface="Segoe UI Light"/>
            </a:endParaRPr>
          </a:p>
        </p:txBody>
      </p:sp>
      <p:pic>
        <p:nvPicPr>
          <p:cNvPr id="4" name="Picture 4" descr="Graphical user interface, application, Word&#10;&#10;Description automatically generated">
            <a:extLst>
              <a:ext uri="{FF2B5EF4-FFF2-40B4-BE49-F238E27FC236}">
                <a16:creationId xmlns:a16="http://schemas.microsoft.com/office/drawing/2014/main" id="{736F968A-734D-425A-BCBB-E51B963B6307}"/>
              </a:ext>
            </a:extLst>
          </p:cNvPr>
          <p:cNvPicPr>
            <a:picLocks noChangeAspect="1"/>
          </p:cNvPicPr>
          <p:nvPr/>
        </p:nvPicPr>
        <p:blipFill>
          <a:blip r:embed="rId3"/>
          <a:stretch>
            <a:fillRect/>
          </a:stretch>
        </p:blipFill>
        <p:spPr>
          <a:xfrm>
            <a:off x="1041464" y="2497846"/>
            <a:ext cx="7885715" cy="3665738"/>
          </a:xfrm>
          <a:prstGeom prst="rect">
            <a:avLst/>
          </a:prstGeom>
        </p:spPr>
      </p:pic>
      <p:pic>
        <p:nvPicPr>
          <p:cNvPr id="5" name="Picture 5" descr="Graphical user interface, application, Word&#10;&#10;Description automatically generated">
            <a:extLst>
              <a:ext uri="{FF2B5EF4-FFF2-40B4-BE49-F238E27FC236}">
                <a16:creationId xmlns:a16="http://schemas.microsoft.com/office/drawing/2014/main" id="{BA921C78-5FB0-4BC2-A40B-D2188899C555}"/>
              </a:ext>
            </a:extLst>
          </p:cNvPr>
          <p:cNvPicPr>
            <a:picLocks noChangeAspect="1"/>
          </p:cNvPicPr>
          <p:nvPr/>
        </p:nvPicPr>
        <p:blipFill>
          <a:blip r:embed="rId4"/>
          <a:stretch>
            <a:fillRect/>
          </a:stretch>
        </p:blipFill>
        <p:spPr>
          <a:xfrm>
            <a:off x="8996915" y="2649323"/>
            <a:ext cx="2745043" cy="3717364"/>
          </a:xfrm>
          <a:prstGeom prst="rect">
            <a:avLst/>
          </a:prstGeom>
        </p:spPr>
      </p:pic>
      <p:sp>
        <p:nvSpPr>
          <p:cNvPr id="7" name="TextBox 6">
            <a:extLst>
              <a:ext uri="{FF2B5EF4-FFF2-40B4-BE49-F238E27FC236}">
                <a16:creationId xmlns:a16="http://schemas.microsoft.com/office/drawing/2014/main" id="{8EDDEC64-F86E-45BE-B81A-25B3023A73D1}"/>
              </a:ext>
            </a:extLst>
          </p:cNvPr>
          <p:cNvSpPr txBox="1"/>
          <p:nvPr/>
        </p:nvSpPr>
        <p:spPr>
          <a:xfrm>
            <a:off x="-52136" y="2934540"/>
            <a:ext cx="1348466" cy="683264"/>
          </a:xfrm>
          <a:prstGeom prst="rect">
            <a:avLst/>
          </a:prstGeom>
          <a:noFill/>
        </p:spPr>
        <p:txBody>
          <a:bodyPr wrap="square" lIns="182880" tIns="146304" rIns="182880" bIns="146304" rtlCol="0" anchor="t">
            <a:spAutoFit/>
          </a:bodyPr>
          <a:lstStyle/>
          <a:p>
            <a:pPr>
              <a:lnSpc>
                <a:spcPct val="90000"/>
              </a:lnSpc>
              <a:spcAft>
                <a:spcPts val="600"/>
              </a:spcAft>
            </a:pPr>
            <a:r>
              <a:rPr lang="en-US" sz="1400" b="1" dirty="0">
                <a:solidFill>
                  <a:schemeClr val="accent2"/>
                </a:solidFill>
              </a:rPr>
              <a:t>Located in Insert Tab</a:t>
            </a:r>
            <a:endParaRPr lang="en-US" sz="1400" dirty="0">
              <a:solidFill>
                <a:schemeClr val="accent2"/>
              </a:solidFill>
              <a:cs typeface="Segoe UI"/>
            </a:endParaRPr>
          </a:p>
        </p:txBody>
      </p:sp>
      <p:cxnSp>
        <p:nvCxnSpPr>
          <p:cNvPr id="9" name="Straight Arrow Connector 8">
            <a:extLst>
              <a:ext uri="{FF2B5EF4-FFF2-40B4-BE49-F238E27FC236}">
                <a16:creationId xmlns:a16="http://schemas.microsoft.com/office/drawing/2014/main" id="{4793B068-6682-4290-9827-8BDEC2CA5C5A}"/>
              </a:ext>
            </a:extLst>
          </p:cNvPr>
          <p:cNvCxnSpPr>
            <a:cxnSpLocks/>
          </p:cNvCxnSpPr>
          <p:nvPr/>
        </p:nvCxnSpPr>
        <p:spPr>
          <a:xfrm flipV="1">
            <a:off x="312480" y="2737511"/>
            <a:ext cx="816736" cy="34292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607F6382-0C74-49B8-AB9E-2AE5766E4F18}"/>
              </a:ext>
            </a:extLst>
          </p:cNvPr>
          <p:cNvSpPr txBox="1"/>
          <p:nvPr/>
        </p:nvSpPr>
        <p:spPr>
          <a:xfrm>
            <a:off x="9967569" y="6104347"/>
            <a:ext cx="1348466" cy="683264"/>
          </a:xfrm>
          <a:prstGeom prst="rect">
            <a:avLst/>
          </a:prstGeom>
          <a:noFill/>
        </p:spPr>
        <p:txBody>
          <a:bodyPr wrap="square" lIns="182880" tIns="146304" rIns="182880" bIns="146304" rtlCol="0" anchor="t">
            <a:spAutoFit/>
          </a:bodyPr>
          <a:lstStyle/>
          <a:p>
            <a:pPr>
              <a:lnSpc>
                <a:spcPct val="90000"/>
              </a:lnSpc>
              <a:spcAft>
                <a:spcPts val="600"/>
              </a:spcAft>
            </a:pPr>
            <a:r>
              <a:rPr lang="en-US" sz="1400" b="1" dirty="0">
                <a:solidFill>
                  <a:schemeClr val="accent2"/>
                </a:solidFill>
                <a:cs typeface="Segoe UI"/>
              </a:rPr>
              <a:t>More Options</a:t>
            </a:r>
          </a:p>
        </p:txBody>
      </p:sp>
    </p:spTree>
    <p:extLst>
      <p:ext uri="{BB962C8B-B14F-4D97-AF65-F5344CB8AC3E}">
        <p14:creationId xmlns:p14="http://schemas.microsoft.com/office/powerpoint/2010/main" val="2175278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5C1-9885-45A9-84FF-685C482E6112}"/>
              </a:ext>
            </a:extLst>
          </p:cNvPr>
          <p:cNvSpPr>
            <a:spLocks noGrp="1"/>
          </p:cNvSpPr>
          <p:nvPr>
            <p:ph type="title"/>
          </p:nvPr>
        </p:nvSpPr>
        <p:spPr/>
        <p:txBody>
          <a:bodyPr/>
          <a:lstStyle/>
          <a:p>
            <a:r>
              <a:rPr lang="en-US" dirty="0">
                <a:solidFill>
                  <a:srgbClr val="0078D7"/>
                </a:solidFill>
                <a:cs typeface="Segoe UI"/>
              </a:rPr>
              <a:t>Commonly used controls</a:t>
            </a:r>
          </a:p>
        </p:txBody>
      </p:sp>
      <p:sp>
        <p:nvSpPr>
          <p:cNvPr id="3" name="Content Placeholder 2">
            <a:extLst>
              <a:ext uri="{FF2B5EF4-FFF2-40B4-BE49-F238E27FC236}">
                <a16:creationId xmlns:a16="http://schemas.microsoft.com/office/drawing/2014/main" id="{45AE300F-6BDA-4DEE-95F8-02077CEAED43}"/>
              </a:ext>
            </a:extLst>
          </p:cNvPr>
          <p:cNvSpPr>
            <a:spLocks noGrp="1"/>
          </p:cNvSpPr>
          <p:nvPr>
            <p:ph type="body" sz="quarter" idx="10"/>
          </p:nvPr>
        </p:nvSpPr>
        <p:spPr>
          <a:xfrm>
            <a:off x="3779836" y="2201862"/>
            <a:ext cx="8382001" cy="3369127"/>
          </a:xfrm>
        </p:spPr>
        <p:txBody>
          <a:bodyPr vert="horz" wrap="square" lIns="146304" tIns="91440" rIns="146304" bIns="91440" rtlCol="0" anchor="t">
            <a:spAutoFit/>
          </a:bodyPr>
          <a:lstStyle/>
          <a:p>
            <a:pPr>
              <a:spcAft>
                <a:spcPts val="1000"/>
              </a:spcAft>
              <a:buFont typeface="Segoe UI Light" panose="020B0502040204020203" pitchFamily="34" charset="0"/>
              <a:buChar char="-"/>
            </a:pPr>
            <a:r>
              <a:rPr lang="en-US" sz="2800"/>
              <a:t>Interact with app by clicking or tapping</a:t>
            </a:r>
            <a:endParaRPr lang="en-US">
              <a:cs typeface="Segoe UI Light"/>
            </a:endParaRPr>
          </a:p>
          <a:p>
            <a:pPr>
              <a:spcAft>
                <a:spcPts val="1000"/>
              </a:spcAft>
              <a:buFont typeface="Segoe UI Light" panose="020B0502040204020203" pitchFamily="34" charset="0"/>
              <a:buChar char="-"/>
            </a:pPr>
            <a:r>
              <a:rPr lang="en-US" sz="2800" dirty="0"/>
              <a:t>Show data such as text, numbers, date, or currency</a:t>
            </a:r>
            <a:endParaRPr lang="en-US" sz="2800" dirty="0">
              <a:cs typeface="Segoe UI Light"/>
            </a:endParaRPr>
          </a:p>
          <a:p>
            <a:pPr>
              <a:spcAft>
                <a:spcPts val="1000"/>
              </a:spcAft>
              <a:buFont typeface="Segoe UI Light" panose="020B0502040204020203" pitchFamily="34" charset="0"/>
              <a:buChar char="-"/>
            </a:pPr>
            <a:r>
              <a:rPr lang="en-US" sz="2800" dirty="0"/>
              <a:t>Type text, numbers, or other data</a:t>
            </a:r>
            <a:endParaRPr lang="en-US" sz="2800" dirty="0">
              <a:cs typeface="Segoe UI Light"/>
            </a:endParaRPr>
          </a:p>
          <a:p>
            <a:pPr>
              <a:spcAft>
                <a:spcPts val="1000"/>
              </a:spcAft>
              <a:buFont typeface="Segoe UI Light" panose="020B0502040204020203" pitchFamily="34" charset="0"/>
              <a:buChar char="-"/>
            </a:pPr>
            <a:r>
              <a:rPr lang="en-US" sz="2800" dirty="0"/>
              <a:t>Convert HTML tags automatically</a:t>
            </a:r>
            <a:endParaRPr lang="en-US" sz="2800" dirty="0">
              <a:cs typeface="Segoe UI Light"/>
            </a:endParaRPr>
          </a:p>
          <a:p>
            <a:pPr>
              <a:spcAft>
                <a:spcPts val="1000"/>
              </a:spcAft>
              <a:buFont typeface="Segoe UI Light" panose="020B0502040204020203" pitchFamily="34" charset="0"/>
              <a:buChar char="-"/>
            </a:pPr>
            <a:r>
              <a:rPr lang="en-US" sz="2800" dirty="0"/>
              <a:t>Draw an image or text and save it to app or data source</a:t>
            </a:r>
            <a:endParaRPr lang="en-US" sz="2800" dirty="0">
              <a:cs typeface="Segoe UI Light"/>
            </a:endParaRPr>
          </a:p>
        </p:txBody>
      </p:sp>
      <p:pic>
        <p:nvPicPr>
          <p:cNvPr id="6" name="Picture 5">
            <a:extLst>
              <a:ext uri="{FF2B5EF4-FFF2-40B4-BE49-F238E27FC236}">
                <a16:creationId xmlns:a16="http://schemas.microsoft.com/office/drawing/2014/main" id="{7B74A21A-EC47-431B-BC93-A10A5648C0D6}"/>
              </a:ext>
            </a:extLst>
          </p:cNvPr>
          <p:cNvPicPr>
            <a:picLocks noChangeAspect="1"/>
          </p:cNvPicPr>
          <p:nvPr/>
        </p:nvPicPr>
        <p:blipFill>
          <a:blip r:embed="rId2"/>
          <a:stretch>
            <a:fillRect/>
          </a:stretch>
        </p:blipFill>
        <p:spPr>
          <a:xfrm>
            <a:off x="1537331" y="1603185"/>
            <a:ext cx="1258097" cy="51522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4FA2A5E-60DE-47B8-83C2-3F0D5026FF41}"/>
              </a:ext>
            </a:extLst>
          </p:cNvPr>
          <p:cNvPicPr>
            <a:picLocks noChangeAspect="1"/>
          </p:cNvPicPr>
          <p:nvPr/>
        </p:nvPicPr>
        <p:blipFill>
          <a:blip r:embed="rId3"/>
          <a:stretch>
            <a:fillRect/>
          </a:stretch>
        </p:blipFill>
        <p:spPr>
          <a:xfrm>
            <a:off x="1265237" y="2650870"/>
            <a:ext cx="1789981" cy="2680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96895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A254-ED21-4B59-B302-CD20AD3C2B2C}"/>
              </a:ext>
            </a:extLst>
          </p:cNvPr>
          <p:cNvSpPr>
            <a:spLocks noGrp="1"/>
          </p:cNvSpPr>
          <p:nvPr>
            <p:ph type="title"/>
          </p:nvPr>
        </p:nvSpPr>
        <p:spPr/>
        <p:txBody>
          <a:bodyPr/>
          <a:lstStyle/>
          <a:p>
            <a:r>
              <a:rPr lang="en-US" dirty="0">
                <a:solidFill>
                  <a:srgbClr val="0078D7"/>
                </a:solidFill>
                <a:cs typeface="Segoe UI"/>
              </a:rPr>
              <a:t>Mobile-friendly controls </a:t>
            </a:r>
          </a:p>
        </p:txBody>
      </p:sp>
      <p:sp>
        <p:nvSpPr>
          <p:cNvPr id="3" name="Content Placeholder 2">
            <a:extLst>
              <a:ext uri="{FF2B5EF4-FFF2-40B4-BE49-F238E27FC236}">
                <a16:creationId xmlns:a16="http://schemas.microsoft.com/office/drawing/2014/main" id="{10C19E06-C4AC-46CF-B319-D04CA2B6A9C3}"/>
              </a:ext>
            </a:extLst>
          </p:cNvPr>
          <p:cNvSpPr>
            <a:spLocks noGrp="1"/>
          </p:cNvSpPr>
          <p:nvPr>
            <p:ph type="body" sz="quarter" idx="10"/>
          </p:nvPr>
        </p:nvSpPr>
        <p:spPr>
          <a:xfrm>
            <a:off x="3500863" y="1750834"/>
            <a:ext cx="8846356" cy="4347857"/>
          </a:xfrm>
        </p:spPr>
        <p:txBody>
          <a:bodyPr vert="horz" wrap="square" lIns="146304" tIns="91440" rIns="146304" bIns="91440" rtlCol="0" anchor="t">
            <a:spAutoFit/>
          </a:bodyPr>
          <a:lstStyle/>
          <a:p>
            <a:pPr>
              <a:buFont typeface="Segoe UI Light" panose="020B0502040204020203" pitchFamily="34" charset="0"/>
              <a:buChar char="-"/>
            </a:pPr>
            <a:endParaRPr lang="en-US" dirty="0"/>
          </a:p>
          <a:p>
            <a:pPr>
              <a:spcAft>
                <a:spcPts val="1000"/>
              </a:spcAft>
              <a:buFont typeface="Segoe UI Light" panose="020B0502040204020203" pitchFamily="34" charset="0"/>
              <a:buChar char="-"/>
            </a:pPr>
            <a:r>
              <a:rPr lang="en-US" sz="3200" dirty="0"/>
              <a:t>Select or clear an option to specify </a:t>
            </a:r>
            <a:r>
              <a:rPr lang="en-US" sz="3200" b="1" dirty="0"/>
              <a:t>true</a:t>
            </a:r>
            <a:r>
              <a:rPr lang="en-US" sz="3200" dirty="0"/>
              <a:t> or </a:t>
            </a:r>
            <a:r>
              <a:rPr lang="en-US" sz="3200" b="1" dirty="0"/>
              <a:t>false </a:t>
            </a:r>
            <a:endParaRPr lang="en-US" sz="3200" b="1" dirty="0">
              <a:cs typeface="Segoe UI Light"/>
            </a:endParaRPr>
          </a:p>
          <a:p>
            <a:pPr>
              <a:spcAft>
                <a:spcPts val="1000"/>
              </a:spcAft>
              <a:buFont typeface="Segoe UI Light" panose="020B0502040204020203" pitchFamily="34" charset="0"/>
              <a:buChar char="-"/>
            </a:pPr>
            <a:r>
              <a:rPr lang="en-US" sz="3200" dirty="0"/>
              <a:t>Show options that are mutually exclusive </a:t>
            </a:r>
            <a:endParaRPr lang="en-US" sz="3200" dirty="0">
              <a:cs typeface="Segoe UI Light"/>
            </a:endParaRPr>
          </a:p>
          <a:p>
            <a:pPr>
              <a:spcAft>
                <a:spcPts val="1000"/>
              </a:spcAft>
              <a:buFont typeface="Segoe UI Light" panose="020B0502040204020203" pitchFamily="34" charset="0"/>
              <a:buChar char="-"/>
            </a:pPr>
            <a:r>
              <a:rPr lang="en-US" sz="3200" dirty="0"/>
              <a:t>Drag a handle to specify </a:t>
            </a:r>
            <a:r>
              <a:rPr lang="en-US" sz="3200" b="1" dirty="0"/>
              <a:t>true</a:t>
            </a:r>
            <a:r>
              <a:rPr lang="en-US" sz="3200" dirty="0"/>
              <a:t> or </a:t>
            </a:r>
            <a:r>
              <a:rPr lang="en-US" sz="3200" b="1" dirty="0"/>
              <a:t>false </a:t>
            </a:r>
            <a:endParaRPr lang="en-US" sz="3200" b="1" dirty="0">
              <a:cs typeface="Segoe UI Light"/>
            </a:endParaRPr>
          </a:p>
          <a:p>
            <a:pPr>
              <a:spcAft>
                <a:spcPts val="1000"/>
              </a:spcAft>
              <a:buFont typeface="Segoe UI Light" panose="020B0502040204020203" pitchFamily="34" charset="0"/>
              <a:buChar char="-"/>
            </a:pPr>
            <a:r>
              <a:rPr lang="en-US" sz="3200" dirty="0"/>
              <a:t>Specify a value by dragging a handle </a:t>
            </a:r>
            <a:endParaRPr lang="en-US" sz="3200" dirty="0">
              <a:cs typeface="Segoe UI Light"/>
            </a:endParaRPr>
          </a:p>
          <a:p>
            <a:pPr>
              <a:spcAft>
                <a:spcPts val="1000"/>
              </a:spcAft>
              <a:buFont typeface="Segoe UI Light" panose="020B0502040204020203" pitchFamily="34" charset="0"/>
              <a:buChar char="-"/>
            </a:pPr>
            <a:r>
              <a:rPr lang="en-US" sz="3200" dirty="0"/>
              <a:t>Indicate a value between 1 and a specified number </a:t>
            </a:r>
            <a:endParaRPr lang="en-US" sz="3200" dirty="0">
              <a:cs typeface="Segoe UI Light"/>
            </a:endParaRPr>
          </a:p>
        </p:txBody>
      </p:sp>
      <p:pic>
        <p:nvPicPr>
          <p:cNvPr id="4" name="Picture 3">
            <a:extLst>
              <a:ext uri="{FF2B5EF4-FFF2-40B4-BE49-F238E27FC236}">
                <a16:creationId xmlns:a16="http://schemas.microsoft.com/office/drawing/2014/main" id="{99190BA3-0216-4F30-8A45-E8DBE0B51F1F}"/>
              </a:ext>
            </a:extLst>
          </p:cNvPr>
          <p:cNvPicPr>
            <a:picLocks noChangeAspect="1"/>
          </p:cNvPicPr>
          <p:nvPr/>
        </p:nvPicPr>
        <p:blipFill>
          <a:blip r:embed="rId2"/>
          <a:stretch>
            <a:fillRect/>
          </a:stretch>
        </p:blipFill>
        <p:spPr>
          <a:xfrm>
            <a:off x="341113" y="1633447"/>
            <a:ext cx="3077358" cy="45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89104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03BF-9C63-4792-9C54-64EAA53EC439}"/>
              </a:ext>
            </a:extLst>
          </p:cNvPr>
          <p:cNvSpPr>
            <a:spLocks noGrp="1"/>
          </p:cNvSpPr>
          <p:nvPr>
            <p:ph type="title"/>
          </p:nvPr>
        </p:nvSpPr>
        <p:spPr/>
        <p:txBody>
          <a:bodyPr/>
          <a:lstStyle/>
          <a:p>
            <a:r>
              <a:rPr lang="en-US" dirty="0">
                <a:solidFill>
                  <a:srgbClr val="0078D7"/>
                </a:solidFill>
                <a:cs typeface="Segoe UI"/>
              </a:rPr>
              <a:t>Media controls</a:t>
            </a:r>
          </a:p>
        </p:txBody>
      </p:sp>
      <p:sp>
        <p:nvSpPr>
          <p:cNvPr id="3" name="Content Placeholder 2">
            <a:extLst>
              <a:ext uri="{FF2B5EF4-FFF2-40B4-BE49-F238E27FC236}">
                <a16:creationId xmlns:a16="http://schemas.microsoft.com/office/drawing/2014/main" id="{6F63B364-6887-4981-B23C-56426874904D}"/>
              </a:ext>
            </a:extLst>
          </p:cNvPr>
          <p:cNvSpPr>
            <a:spLocks noGrp="1"/>
          </p:cNvSpPr>
          <p:nvPr>
            <p:ph type="body" sz="quarter" idx="10"/>
          </p:nvPr>
        </p:nvSpPr>
        <p:spPr>
          <a:xfrm>
            <a:off x="3189119" y="1664762"/>
            <a:ext cx="8983018" cy="4675126"/>
          </a:xfrm>
        </p:spPr>
        <p:txBody>
          <a:bodyPr vert="horz" wrap="square" lIns="146304" tIns="91440" rIns="146304" bIns="91440" rtlCol="0" anchor="t">
            <a:spAutoFit/>
          </a:bodyPr>
          <a:lstStyle/>
          <a:p>
            <a:pPr>
              <a:spcAft>
                <a:spcPts val="1000"/>
              </a:spcAft>
              <a:buFont typeface="Segoe UI Light" panose="020B0502040204020203" pitchFamily="34" charset="0"/>
              <a:buChar char="-"/>
            </a:pPr>
            <a:r>
              <a:rPr lang="en-US" sz="2600" dirty="0"/>
              <a:t>Show an image from, for example, a local file or a data source.</a:t>
            </a:r>
            <a:endParaRPr lang="en-US" sz="2600" dirty="0">
              <a:cs typeface="Segoe UI Light"/>
            </a:endParaRPr>
          </a:p>
          <a:p>
            <a:pPr>
              <a:spcAft>
                <a:spcPts val="1000"/>
              </a:spcAft>
              <a:buFont typeface="Segoe UI Light" panose="020B0502040204020203" pitchFamily="34" charset="0"/>
              <a:buChar char="-"/>
            </a:pPr>
            <a:r>
              <a:rPr lang="en-US" sz="2600" dirty="0"/>
              <a:t>Take and save photos in the app or to a data source. </a:t>
            </a:r>
            <a:endParaRPr lang="en-US" sz="2600" dirty="0">
              <a:cs typeface="Segoe UI Light"/>
            </a:endParaRPr>
          </a:p>
          <a:p>
            <a:pPr>
              <a:spcAft>
                <a:spcPts val="1000"/>
              </a:spcAft>
              <a:buFont typeface="Segoe UI Light" panose="020B0502040204020203" pitchFamily="34" charset="0"/>
              <a:buChar char="-"/>
            </a:pPr>
            <a:r>
              <a:rPr lang="en-US" sz="2600" dirty="0"/>
              <a:t>Scan a barcode by using a device that has a camera. </a:t>
            </a:r>
            <a:endParaRPr lang="en-US" sz="2600" dirty="0">
              <a:cs typeface="Segoe UI Light"/>
            </a:endParaRPr>
          </a:p>
          <a:p>
            <a:pPr>
              <a:spcAft>
                <a:spcPts val="1000"/>
              </a:spcAft>
              <a:buFont typeface="Segoe UI Light" panose="020B0502040204020203" pitchFamily="34" charset="0"/>
              <a:buChar char="-"/>
            </a:pPr>
            <a:r>
              <a:rPr lang="en-US" sz="2600" dirty="0"/>
              <a:t>Play a video clip from a local file, a data source, or YouTube. </a:t>
            </a:r>
            <a:endParaRPr lang="en-US" sz="2600" dirty="0">
              <a:cs typeface="Segoe UI Light"/>
            </a:endParaRPr>
          </a:p>
          <a:p>
            <a:pPr>
              <a:spcAft>
                <a:spcPts val="1000"/>
              </a:spcAft>
              <a:buFont typeface="Segoe UI Light" panose="020B0502040204020203" pitchFamily="34" charset="0"/>
              <a:buChar char="-"/>
            </a:pPr>
            <a:r>
              <a:rPr lang="en-US" sz="2600" dirty="0"/>
              <a:t>Play an audio clip or the audio portion of a video clip. </a:t>
            </a:r>
            <a:endParaRPr lang="en-US" sz="2600" dirty="0">
              <a:cs typeface="Segoe UI Light"/>
            </a:endParaRPr>
          </a:p>
          <a:p>
            <a:pPr>
              <a:spcAft>
                <a:spcPts val="1000"/>
              </a:spcAft>
              <a:buFont typeface="Segoe UI Light" panose="020B0502040204020203" pitchFamily="34" charset="0"/>
              <a:buChar char="-"/>
            </a:pPr>
            <a:r>
              <a:rPr lang="en-US" sz="2600" dirty="0"/>
              <a:t>Record and save sounds in the app or to a data source. </a:t>
            </a:r>
            <a:endParaRPr lang="en-US" sz="2600" dirty="0">
              <a:cs typeface="Segoe UI Light"/>
            </a:endParaRPr>
          </a:p>
          <a:p>
            <a:pPr>
              <a:spcAft>
                <a:spcPts val="1000"/>
              </a:spcAft>
              <a:buFont typeface="Segoe UI Light" panose="020B0502040204020203" pitchFamily="34" charset="0"/>
              <a:buChar char="-"/>
            </a:pPr>
            <a:r>
              <a:rPr lang="en-US" sz="2600" dirty="0"/>
              <a:t>Load images from the local device for upload to a data source.</a:t>
            </a:r>
            <a:endParaRPr lang="en-US" sz="2600" dirty="0">
              <a:cs typeface="Segoe UI Light"/>
            </a:endParaRPr>
          </a:p>
        </p:txBody>
      </p:sp>
      <p:pic>
        <p:nvPicPr>
          <p:cNvPr id="5" name="Picture 4">
            <a:extLst>
              <a:ext uri="{FF2B5EF4-FFF2-40B4-BE49-F238E27FC236}">
                <a16:creationId xmlns:a16="http://schemas.microsoft.com/office/drawing/2014/main" id="{9341A1B0-2851-4F7E-8102-0C851A29B672}"/>
              </a:ext>
            </a:extLst>
          </p:cNvPr>
          <p:cNvPicPr>
            <a:picLocks noChangeAspect="1"/>
          </p:cNvPicPr>
          <p:nvPr/>
        </p:nvPicPr>
        <p:blipFill>
          <a:blip r:embed="rId2"/>
          <a:stretch>
            <a:fillRect/>
          </a:stretch>
        </p:blipFill>
        <p:spPr>
          <a:xfrm>
            <a:off x="307974" y="1668461"/>
            <a:ext cx="2557463" cy="45077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5193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93837" y="391645"/>
            <a:ext cx="4572319" cy="1514261"/>
          </a:xfrm>
        </p:spPr>
        <p:txBody>
          <a:bodyPr/>
          <a:lstStyle/>
          <a:p>
            <a:r>
              <a:rPr lang="en-US" dirty="0">
                <a:solidFill>
                  <a:srgbClr val="0078D7"/>
                </a:solidFill>
                <a:cs typeface="Segoe UI"/>
              </a:rPr>
              <a:t>Create device gallery and setup filters</a:t>
            </a:r>
            <a:endParaRPr lang="en-US" dirty="0">
              <a:solidFill>
                <a:srgbClr val="0078D7"/>
              </a:solidFill>
            </a:endParaRPr>
          </a:p>
        </p:txBody>
      </p:sp>
      <p:sp>
        <p:nvSpPr>
          <p:cNvPr id="4" name="TextBox 3">
            <a:extLst>
              <a:ext uri="{FF2B5EF4-FFF2-40B4-BE49-F238E27FC236}">
                <a16:creationId xmlns:a16="http://schemas.microsoft.com/office/drawing/2014/main" id="{9EF13666-ACDD-472B-98A7-9C857C13B95A}"/>
              </a:ext>
            </a:extLst>
          </p:cNvPr>
          <p:cNvSpPr txBox="1"/>
          <p:nvPr/>
        </p:nvSpPr>
        <p:spPr>
          <a:xfrm>
            <a:off x="347790" y="2706429"/>
            <a:ext cx="5486401" cy="3896451"/>
          </a:xfrm>
          <a:prstGeom prst="rect">
            <a:avLst/>
          </a:prstGeom>
          <a:noFill/>
        </p:spPr>
        <p:txBody>
          <a:bodyPr wrap="square" lIns="182880" tIns="146304" rIns="182880" bIns="146304" rtlCol="0">
            <a:spAutoFit/>
          </a:bodyPr>
          <a:lstStyle/>
          <a:p>
            <a:r>
              <a:rPr lang="en-US" b="1" dirty="0"/>
              <a:t>Objectives </a:t>
            </a:r>
            <a:endParaRPr lang="en-US" dirty="0"/>
          </a:p>
          <a:p>
            <a:pPr marL="285750" indent="-285750">
              <a:buFont typeface="Arial" panose="020B0604020202020204" pitchFamily="34" charset="0"/>
              <a:buChar char="•"/>
            </a:pPr>
            <a:r>
              <a:rPr lang="en-US" dirty="0"/>
              <a:t>After completing this lab, you will be able to:</a:t>
            </a:r>
          </a:p>
          <a:p>
            <a:pPr marL="285750" indent="-285750">
              <a:buFont typeface="Arial" panose="020B0604020202020204" pitchFamily="34" charset="0"/>
              <a:buChar char="•"/>
            </a:pPr>
            <a:r>
              <a:rPr lang="en-US" dirty="0"/>
              <a:t>Add device gallery and connect to data source.</a:t>
            </a:r>
          </a:p>
          <a:p>
            <a:pPr marL="285750" indent="-285750">
              <a:buFont typeface="Arial" panose="020B0604020202020204" pitchFamily="34" charset="0"/>
              <a:buChar char="•"/>
            </a:pPr>
            <a:r>
              <a:rPr lang="en-US" dirty="0"/>
              <a:t>Arrange the device gallery.</a:t>
            </a:r>
          </a:p>
          <a:p>
            <a:pPr marL="285750" indent="-285750">
              <a:buFont typeface="Arial" panose="020B0604020202020204" pitchFamily="34" charset="0"/>
              <a:buChar char="•"/>
            </a:pPr>
            <a:r>
              <a:rPr lang="en-US" dirty="0"/>
              <a:t>Add gallery to show manufacturers.</a:t>
            </a:r>
          </a:p>
          <a:p>
            <a:endParaRPr lang="en-US" dirty="0">
              <a:gradFill>
                <a:gsLst>
                  <a:gs pos="2917">
                    <a:schemeClr val="tx1"/>
                  </a:gs>
                  <a:gs pos="30000">
                    <a:schemeClr val="tx1"/>
                  </a:gs>
                </a:gsLst>
                <a:lin ang="5400000" scaled="0"/>
              </a:gradFill>
            </a:endParaRPr>
          </a:p>
          <a:p>
            <a:r>
              <a:rPr lang="en-US" b="1" dirty="0"/>
              <a:t>Scenario </a:t>
            </a:r>
            <a:endParaRPr lang="en-US" dirty="0"/>
          </a:p>
          <a:p>
            <a:r>
              <a:rPr lang="en-US" dirty="0"/>
              <a:t>The organization wishes to build apps using the Power Apps platform to take advantage of </a:t>
            </a:r>
            <a:r>
              <a:rPr lang="en-US" b="1" dirty="0"/>
              <a:t>No Code/Low Code</a:t>
            </a:r>
            <a:r>
              <a:rPr lang="en-US" dirty="0"/>
              <a:t> application development in the cloud. As part of this effort, you are required to add controls and create formulas to add functionality to your app.</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13577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Formula types</a:t>
            </a:r>
          </a:p>
        </p:txBody>
      </p:sp>
      <p:sp>
        <p:nvSpPr>
          <p:cNvPr id="5" name="Text Placeholder 4"/>
          <p:cNvSpPr>
            <a:spLocks noGrp="1"/>
          </p:cNvSpPr>
          <p:nvPr>
            <p:ph type="body" sz="quarter" idx="10"/>
          </p:nvPr>
        </p:nvSpPr>
        <p:spPr>
          <a:xfrm>
            <a:off x="274638" y="1212850"/>
            <a:ext cx="4799385" cy="3681008"/>
          </a:xfrm>
        </p:spPr>
        <p:txBody>
          <a:bodyPr/>
          <a:lstStyle/>
          <a:p>
            <a:r>
              <a:rPr lang="en-US" sz="3200" dirty="0"/>
              <a:t>Math</a:t>
            </a:r>
          </a:p>
          <a:p>
            <a:r>
              <a:rPr lang="en-US" sz="3200" dirty="0"/>
              <a:t>DateTime</a:t>
            </a:r>
          </a:p>
          <a:p>
            <a:r>
              <a:rPr lang="en-US" sz="3200" dirty="0"/>
              <a:t>String manipulation</a:t>
            </a:r>
          </a:p>
          <a:p>
            <a:r>
              <a:rPr lang="en-US" sz="3200" dirty="0"/>
              <a:t>Working with data records</a:t>
            </a:r>
          </a:p>
          <a:p>
            <a:r>
              <a:rPr lang="en-US" sz="3200" dirty="0"/>
              <a:t>Can download full PDF reference</a:t>
            </a:r>
          </a:p>
        </p:txBody>
      </p:sp>
      <p:pic>
        <p:nvPicPr>
          <p:cNvPr id="6" name="Picture 5">
            <a:extLst>
              <a:ext uri="{FF2B5EF4-FFF2-40B4-BE49-F238E27FC236}">
                <a16:creationId xmlns:a16="http://schemas.microsoft.com/office/drawing/2014/main" id="{CAEE3E90-26B6-4C4C-97C8-019CEC261611}"/>
              </a:ext>
            </a:extLst>
          </p:cNvPr>
          <p:cNvPicPr>
            <a:picLocks noChangeAspect="1"/>
          </p:cNvPicPr>
          <p:nvPr/>
        </p:nvPicPr>
        <p:blipFill>
          <a:blip r:embed="rId3"/>
          <a:stretch>
            <a:fillRect/>
          </a:stretch>
        </p:blipFill>
        <p:spPr>
          <a:xfrm>
            <a:off x="4770437" y="1212849"/>
            <a:ext cx="7105702" cy="4186268"/>
          </a:xfrm>
          <a:prstGeom prst="rect">
            <a:avLst/>
          </a:prstGeom>
        </p:spPr>
      </p:pic>
      <p:pic>
        <p:nvPicPr>
          <p:cNvPr id="9" name="Picture 8">
            <a:extLst>
              <a:ext uri="{FF2B5EF4-FFF2-40B4-BE49-F238E27FC236}">
                <a16:creationId xmlns:a16="http://schemas.microsoft.com/office/drawing/2014/main" id="{A3E91C19-D8FE-4F6E-AC83-E04272E743B1}"/>
              </a:ext>
            </a:extLst>
          </p:cNvPr>
          <p:cNvPicPr>
            <a:picLocks noChangeAspect="1"/>
          </p:cNvPicPr>
          <p:nvPr/>
        </p:nvPicPr>
        <p:blipFill>
          <a:blip r:embed="rId4"/>
          <a:stretch>
            <a:fillRect/>
          </a:stretch>
        </p:blipFill>
        <p:spPr>
          <a:xfrm>
            <a:off x="4618037" y="5103840"/>
            <a:ext cx="995370" cy="295277"/>
          </a:xfrm>
          <a:prstGeom prst="rect">
            <a:avLst/>
          </a:prstGeom>
        </p:spPr>
      </p:pic>
      <p:cxnSp>
        <p:nvCxnSpPr>
          <p:cNvPr id="11" name="Straight Arrow Connector 10">
            <a:extLst>
              <a:ext uri="{FF2B5EF4-FFF2-40B4-BE49-F238E27FC236}">
                <a16:creationId xmlns:a16="http://schemas.microsoft.com/office/drawing/2014/main" id="{BDEA5168-609E-4ACC-883E-A3CE4B34569C}"/>
              </a:ext>
            </a:extLst>
          </p:cNvPr>
          <p:cNvCxnSpPr/>
          <p:nvPr/>
        </p:nvCxnSpPr>
        <p:spPr>
          <a:xfrm flipV="1">
            <a:off x="3703637" y="5251478"/>
            <a:ext cx="1066800" cy="379384"/>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53270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0BC7-2765-4B9F-95B7-25C8DEB94286}"/>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Elements of formulas</a:t>
            </a:r>
          </a:p>
        </p:txBody>
      </p:sp>
      <p:graphicFrame>
        <p:nvGraphicFramePr>
          <p:cNvPr id="4" name="Diagram 3">
            <a:extLst>
              <a:ext uri="{FF2B5EF4-FFF2-40B4-BE49-F238E27FC236}">
                <a16:creationId xmlns:a16="http://schemas.microsoft.com/office/drawing/2014/main" id="{8262950B-9A81-4723-83FE-4D2846AF8928}"/>
              </a:ext>
            </a:extLst>
          </p:cNvPr>
          <p:cNvGraphicFramePr/>
          <p:nvPr>
            <p:extLst>
              <p:ext uri="{D42A27DB-BD31-4B8C-83A1-F6EECF244321}">
                <p14:modId xmlns:p14="http://schemas.microsoft.com/office/powerpoint/2010/main" val="203516757"/>
              </p:ext>
            </p:extLst>
          </p:nvPr>
        </p:nvGraphicFramePr>
        <p:xfrm>
          <a:off x="274638" y="1216152"/>
          <a:ext cx="11888787"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84133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4A73-C60B-4848-9556-E69900838162}"/>
              </a:ext>
            </a:extLst>
          </p:cNvPr>
          <p:cNvSpPr>
            <a:spLocks noGrp="1"/>
          </p:cNvSpPr>
          <p:nvPr>
            <p:ph type="title"/>
          </p:nvPr>
        </p:nvSpPr>
        <p:spPr/>
        <p:txBody>
          <a:bodyPr/>
          <a:lstStyle/>
          <a:p>
            <a:r>
              <a:rPr lang="en-US" dirty="0">
                <a:solidFill>
                  <a:srgbClr val="0078D7"/>
                </a:solidFill>
                <a:cs typeface="Segoe UI"/>
              </a:rPr>
              <a:t>Formula references</a:t>
            </a:r>
          </a:p>
        </p:txBody>
      </p:sp>
      <p:sp>
        <p:nvSpPr>
          <p:cNvPr id="12" name="Text Placeholder 11">
            <a:extLst>
              <a:ext uri="{FF2B5EF4-FFF2-40B4-BE49-F238E27FC236}">
                <a16:creationId xmlns:a16="http://schemas.microsoft.com/office/drawing/2014/main" id="{478E5C99-5B8C-461D-9745-39D7DCF92D22}"/>
              </a:ext>
            </a:extLst>
          </p:cNvPr>
          <p:cNvSpPr>
            <a:spLocks noGrp="1"/>
          </p:cNvSpPr>
          <p:nvPr>
            <p:ph type="body" sz="quarter" idx="10"/>
          </p:nvPr>
        </p:nvSpPr>
        <p:spPr>
          <a:xfrm>
            <a:off x="3017837" y="4969578"/>
            <a:ext cx="2481513" cy="1680460"/>
          </a:xfrm>
        </p:spPr>
        <p:txBody>
          <a:bodyPr/>
          <a:lstStyle/>
          <a:p>
            <a:pPr marL="0" indent="0">
              <a:buNone/>
            </a:pPr>
            <a:r>
              <a:rPr lang="en-US" sz="3200" b="1" dirty="0">
                <a:solidFill>
                  <a:srgbClr val="FF0000"/>
                </a:solidFill>
              </a:rPr>
              <a:t>Power Apps</a:t>
            </a:r>
          </a:p>
          <a:p>
            <a:endParaRPr lang="en-US" dirty="0"/>
          </a:p>
        </p:txBody>
      </p:sp>
      <p:sp>
        <p:nvSpPr>
          <p:cNvPr id="17" name="Text Placeholder 16">
            <a:extLst>
              <a:ext uri="{FF2B5EF4-FFF2-40B4-BE49-F238E27FC236}">
                <a16:creationId xmlns:a16="http://schemas.microsoft.com/office/drawing/2014/main" id="{65610F53-A573-4915-BC8B-A457FC948148}"/>
              </a:ext>
            </a:extLst>
          </p:cNvPr>
          <p:cNvSpPr>
            <a:spLocks noGrp="1"/>
          </p:cNvSpPr>
          <p:nvPr>
            <p:ph type="body" sz="quarter" idx="4294967295"/>
          </p:nvPr>
        </p:nvSpPr>
        <p:spPr>
          <a:xfrm>
            <a:off x="6082397" y="1743369"/>
            <a:ext cx="1630362" cy="627864"/>
          </a:xfrm>
        </p:spPr>
        <p:txBody>
          <a:bodyPr/>
          <a:lstStyle/>
          <a:p>
            <a:pPr marL="0" indent="0">
              <a:buNone/>
            </a:pPr>
            <a:r>
              <a:rPr lang="en-US" sz="3200" b="1" dirty="0">
                <a:solidFill>
                  <a:srgbClr val="FF0000"/>
                </a:solidFill>
              </a:rPr>
              <a:t>Excel</a:t>
            </a:r>
          </a:p>
        </p:txBody>
      </p:sp>
      <p:pic>
        <p:nvPicPr>
          <p:cNvPr id="8" name="Picture 7">
            <a:extLst>
              <a:ext uri="{FF2B5EF4-FFF2-40B4-BE49-F238E27FC236}">
                <a16:creationId xmlns:a16="http://schemas.microsoft.com/office/drawing/2014/main" id="{99AE6206-AEB2-46F5-95FB-3BF6368C24FC}"/>
              </a:ext>
            </a:extLst>
          </p:cNvPr>
          <p:cNvPicPr>
            <a:picLocks noChangeAspect="1"/>
          </p:cNvPicPr>
          <p:nvPr/>
        </p:nvPicPr>
        <p:blipFill rotWithShape="1">
          <a:blip r:embed="rId3"/>
          <a:srcRect l="278" r="1"/>
          <a:stretch/>
        </p:blipFill>
        <p:spPr>
          <a:xfrm>
            <a:off x="272272" y="1212849"/>
            <a:ext cx="5438549" cy="2627812"/>
          </a:xfrm>
          <a:prstGeom prst="rect">
            <a:avLst/>
          </a:prstGeom>
        </p:spPr>
      </p:pic>
      <p:sp>
        <p:nvSpPr>
          <p:cNvPr id="9" name="Content Placeholder 2">
            <a:extLst>
              <a:ext uri="{FF2B5EF4-FFF2-40B4-BE49-F238E27FC236}">
                <a16:creationId xmlns:a16="http://schemas.microsoft.com/office/drawing/2014/main" id="{0ABB5E7A-25BD-417F-9DBA-DED4EFC3DD01}"/>
              </a:ext>
            </a:extLst>
          </p:cNvPr>
          <p:cNvSpPr txBox="1">
            <a:spLocks/>
          </p:cNvSpPr>
          <p:nvPr/>
        </p:nvSpPr>
        <p:spPr>
          <a:xfrm>
            <a:off x="6082397" y="1411518"/>
            <a:ext cx="5478627" cy="244808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pic>
        <p:nvPicPr>
          <p:cNvPr id="11" name="Picture 10">
            <a:extLst>
              <a:ext uri="{FF2B5EF4-FFF2-40B4-BE49-F238E27FC236}">
                <a16:creationId xmlns:a16="http://schemas.microsoft.com/office/drawing/2014/main" id="{222EDFC8-AFBD-4A37-967E-86937C89E734}"/>
              </a:ext>
            </a:extLst>
          </p:cNvPr>
          <p:cNvPicPr>
            <a:picLocks noChangeAspect="1"/>
          </p:cNvPicPr>
          <p:nvPr/>
        </p:nvPicPr>
        <p:blipFill rotWithShape="1">
          <a:blip r:embed="rId4"/>
          <a:srcRect l="571" t="2621" r="1"/>
          <a:stretch/>
        </p:blipFill>
        <p:spPr>
          <a:xfrm>
            <a:off x="5608637" y="4157482"/>
            <a:ext cx="6712300" cy="2541769"/>
          </a:xfrm>
          <a:prstGeom prst="rect">
            <a:avLst/>
          </a:prstGeom>
        </p:spPr>
      </p:pic>
    </p:spTree>
    <p:extLst>
      <p:ext uri="{BB962C8B-B14F-4D97-AF65-F5344CB8AC3E}">
        <p14:creationId xmlns:p14="http://schemas.microsoft.com/office/powerpoint/2010/main" val="25276201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8565-E523-402D-8060-ED207E62484C}"/>
              </a:ext>
            </a:extLst>
          </p:cNvPr>
          <p:cNvSpPr>
            <a:spLocks noGrp="1"/>
          </p:cNvSpPr>
          <p:nvPr>
            <p:ph type="title"/>
          </p:nvPr>
        </p:nvSpPr>
        <p:spPr/>
        <p:txBody>
          <a:bodyPr/>
          <a:lstStyle/>
          <a:p>
            <a:r>
              <a:rPr lang="en-US" dirty="0">
                <a:solidFill>
                  <a:srgbClr val="0078D7"/>
                </a:solidFill>
                <a:cs typeface="Segoe UI"/>
              </a:rPr>
              <a:t>References across sheets/screens</a:t>
            </a:r>
          </a:p>
        </p:txBody>
      </p:sp>
      <p:pic>
        <p:nvPicPr>
          <p:cNvPr id="4" name="Picture 3">
            <a:extLst>
              <a:ext uri="{FF2B5EF4-FFF2-40B4-BE49-F238E27FC236}">
                <a16:creationId xmlns:a16="http://schemas.microsoft.com/office/drawing/2014/main" id="{E023EC13-EDFF-49FC-99F5-3933EB5F57C8}"/>
              </a:ext>
            </a:extLst>
          </p:cNvPr>
          <p:cNvPicPr>
            <a:picLocks noChangeAspect="1"/>
          </p:cNvPicPr>
          <p:nvPr/>
        </p:nvPicPr>
        <p:blipFill rotWithShape="1">
          <a:blip r:embed="rId3"/>
          <a:srcRect t="1943"/>
          <a:stretch/>
        </p:blipFill>
        <p:spPr>
          <a:xfrm>
            <a:off x="271714" y="1468481"/>
            <a:ext cx="5139033" cy="2391004"/>
          </a:xfrm>
          <a:prstGeom prst="rect">
            <a:avLst/>
          </a:prstGeom>
        </p:spPr>
      </p:pic>
      <p:pic>
        <p:nvPicPr>
          <p:cNvPr id="5" name="Picture 4">
            <a:extLst>
              <a:ext uri="{FF2B5EF4-FFF2-40B4-BE49-F238E27FC236}">
                <a16:creationId xmlns:a16="http://schemas.microsoft.com/office/drawing/2014/main" id="{46173159-0374-4333-BE06-94C72B21E7E8}"/>
              </a:ext>
            </a:extLst>
          </p:cNvPr>
          <p:cNvPicPr>
            <a:picLocks noChangeAspect="1"/>
          </p:cNvPicPr>
          <p:nvPr/>
        </p:nvPicPr>
        <p:blipFill rotWithShape="1">
          <a:blip r:embed="rId4"/>
          <a:srcRect l="470" t="2399"/>
          <a:stretch/>
        </p:blipFill>
        <p:spPr>
          <a:xfrm>
            <a:off x="5567050" y="4162356"/>
            <a:ext cx="6536200" cy="2702248"/>
          </a:xfrm>
          <a:prstGeom prst="rect">
            <a:avLst/>
          </a:prstGeom>
        </p:spPr>
      </p:pic>
      <p:sp>
        <p:nvSpPr>
          <p:cNvPr id="6" name="Content Placeholder 2">
            <a:extLst>
              <a:ext uri="{FF2B5EF4-FFF2-40B4-BE49-F238E27FC236}">
                <a16:creationId xmlns:a16="http://schemas.microsoft.com/office/drawing/2014/main" id="{04D274B7-0CD5-4A4E-8547-07E527F9FF9F}"/>
              </a:ext>
            </a:extLst>
          </p:cNvPr>
          <p:cNvSpPr txBox="1">
            <a:spLocks/>
          </p:cNvSpPr>
          <p:nvPr/>
        </p:nvSpPr>
        <p:spPr>
          <a:xfrm>
            <a:off x="5565588" y="2064305"/>
            <a:ext cx="1544904" cy="47597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mj-lt"/>
              </a:rPr>
              <a:t>Excel</a:t>
            </a:r>
          </a:p>
        </p:txBody>
      </p:sp>
      <p:sp>
        <p:nvSpPr>
          <p:cNvPr id="7" name="Content Placeholder 2">
            <a:extLst>
              <a:ext uri="{FF2B5EF4-FFF2-40B4-BE49-F238E27FC236}">
                <a16:creationId xmlns:a16="http://schemas.microsoft.com/office/drawing/2014/main" id="{91E35169-0EFC-4192-94CF-A100EDD76EA1}"/>
              </a:ext>
            </a:extLst>
          </p:cNvPr>
          <p:cNvSpPr txBox="1">
            <a:spLocks/>
          </p:cNvSpPr>
          <p:nvPr/>
        </p:nvSpPr>
        <p:spPr>
          <a:xfrm>
            <a:off x="3570171" y="4803390"/>
            <a:ext cx="1995417" cy="47597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mj-lt"/>
              </a:rPr>
              <a:t>Power Apps</a:t>
            </a:r>
          </a:p>
        </p:txBody>
      </p:sp>
    </p:spTree>
    <p:extLst>
      <p:ext uri="{BB962C8B-B14F-4D97-AF65-F5344CB8AC3E}">
        <p14:creationId xmlns:p14="http://schemas.microsoft.com/office/powerpoint/2010/main" val="735240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413F10-04F5-4E41-94DF-17AF736E4BF2}"/>
              </a:ext>
            </a:extLst>
          </p:cNvPr>
          <p:cNvSpPr/>
          <p:nvPr/>
        </p:nvSpPr>
        <p:spPr>
          <a:xfrm>
            <a:off x="472757" y="3310632"/>
            <a:ext cx="5486401" cy="3539430"/>
          </a:xfrm>
          <a:prstGeom prst="rect">
            <a:avLst/>
          </a:prstGeom>
        </p:spPr>
        <p:txBody>
          <a:bodyPr wrap="square">
            <a:spAutoFit/>
          </a:bodyPr>
          <a:lstStyle/>
          <a:p>
            <a:r>
              <a:rPr lang="en-US" sz="1400" b="1" dirty="0"/>
              <a:t>Objectives</a:t>
            </a:r>
          </a:p>
          <a:p>
            <a:pPr marL="285750" indent="-285750">
              <a:buFont typeface="Arial" panose="020B0604020202020204" pitchFamily="34" charset="0"/>
              <a:buChar char="•"/>
            </a:pPr>
            <a:r>
              <a:rPr lang="en-US" sz="1400" dirty="0"/>
              <a:t>Connect </a:t>
            </a:r>
            <a:r>
              <a:rPr lang="en-US" sz="1400" b="1" dirty="0"/>
              <a:t>ManufacturerGallery</a:t>
            </a:r>
            <a:r>
              <a:rPr lang="en-US" sz="1400" dirty="0"/>
              <a:t> to manufacturer's table.</a:t>
            </a:r>
          </a:p>
          <a:p>
            <a:pPr marL="285750" indent="-285750">
              <a:buFont typeface="Arial" panose="020B0604020202020204" pitchFamily="34" charset="0"/>
              <a:buChar char="•"/>
            </a:pPr>
            <a:r>
              <a:rPr lang="en-US" sz="1400" dirty="0"/>
              <a:t>Highlight the selected item in the gallery.</a:t>
            </a:r>
          </a:p>
          <a:p>
            <a:pPr marL="285750" indent="-285750">
              <a:buFont typeface="Arial" panose="020B0604020202020204" pitchFamily="34" charset="0"/>
              <a:buChar char="•"/>
            </a:pPr>
            <a:r>
              <a:rPr lang="en-US" sz="1400" dirty="0"/>
              <a:t>Filter the devices based on the selected manufacturer.</a:t>
            </a:r>
          </a:p>
          <a:p>
            <a:pPr marL="285750" indent="-285750">
              <a:buFont typeface="Arial" panose="020B0604020202020204" pitchFamily="34" charset="0"/>
              <a:buChar char="•"/>
            </a:pPr>
            <a:r>
              <a:rPr lang="en-US" sz="1400" dirty="0"/>
              <a:t>Configure text labels in the device gallery.</a:t>
            </a:r>
          </a:p>
          <a:p>
            <a:pPr marL="285750" indent="-285750">
              <a:buFont typeface="Arial" panose="020B0604020202020204" pitchFamily="34" charset="0"/>
              <a:buChar char="•"/>
            </a:pPr>
            <a:r>
              <a:rPr lang="en-US" sz="1400" dirty="0"/>
              <a:t>Apply conditional formation to highlight devices above $1,000.</a:t>
            </a:r>
          </a:p>
          <a:p>
            <a:pPr marL="285750" indent="-285750">
              <a:buFont typeface="Arial" panose="020B0604020202020204" pitchFamily="34" charset="0"/>
              <a:buChar char="•"/>
            </a:pPr>
            <a:r>
              <a:rPr lang="en-US" sz="1400" dirty="0"/>
              <a:t>Add a checkbox to add a device to the </a:t>
            </a:r>
            <a:r>
              <a:rPr lang="en-US" sz="1400" b="1" dirty="0"/>
              <a:t>Compare</a:t>
            </a:r>
            <a:r>
              <a:rPr lang="en-US" sz="1400" dirty="0"/>
              <a:t> list.</a:t>
            </a:r>
          </a:p>
          <a:p>
            <a:pPr marL="285750" indent="-285750">
              <a:buFont typeface="Arial" panose="020B0604020202020204" pitchFamily="34" charset="0"/>
              <a:buChar char="•"/>
            </a:pPr>
            <a:r>
              <a:rPr lang="en-US" sz="1400" dirty="0"/>
              <a:t>Create a collection for the selected devices.</a:t>
            </a:r>
          </a:p>
          <a:p>
            <a:pPr marL="285750" indent="-285750">
              <a:buFont typeface="Arial" panose="020B0604020202020204" pitchFamily="34" charset="0"/>
              <a:buChar char="•"/>
            </a:pPr>
            <a:r>
              <a:rPr lang="en-US" sz="1400" dirty="0"/>
              <a:t>Set the default selection to the first manufacturer and test the app.</a:t>
            </a:r>
          </a:p>
          <a:p>
            <a:endParaRPr lang="en-US" sz="1400" dirty="0">
              <a:gradFill>
                <a:gsLst>
                  <a:gs pos="2917">
                    <a:schemeClr val="tx1"/>
                  </a:gs>
                  <a:gs pos="30000">
                    <a:schemeClr val="tx1"/>
                  </a:gs>
                </a:gsLst>
                <a:lin ang="5400000" scaled="0"/>
              </a:gradFill>
            </a:endParaRPr>
          </a:p>
          <a:p>
            <a:r>
              <a:rPr lang="en-US" sz="1400" b="1" dirty="0"/>
              <a:t>Scenario </a:t>
            </a:r>
            <a:endParaRPr lang="en-US" sz="1400" dirty="0"/>
          </a:p>
          <a:p>
            <a:r>
              <a:rPr lang="en-US" sz="1400" dirty="0"/>
              <a:t>The organization wishes to build apps using the Power Apps platform to take advantage of </a:t>
            </a:r>
            <a:r>
              <a:rPr lang="en-US" sz="1400" b="1" dirty="0"/>
              <a:t>No Code/Low Code</a:t>
            </a:r>
            <a:r>
              <a:rPr lang="en-US" sz="1400" dirty="0"/>
              <a:t> application development in the cloud. As part of this effort, you are required to add controls and create formulas to add functionality to your app.</a:t>
            </a:r>
            <a:endParaRPr lang="en-US" sz="1400" dirty="0">
              <a:gradFill>
                <a:gsLst>
                  <a:gs pos="2917">
                    <a:schemeClr val="tx1"/>
                  </a:gs>
                  <a:gs pos="30000">
                    <a:schemeClr val="tx1"/>
                  </a:gs>
                </a:gsLst>
                <a:lin ang="5400000" scaled="0"/>
              </a:gradFill>
            </a:endParaRPr>
          </a:p>
        </p:txBody>
      </p:sp>
      <p:sp>
        <p:nvSpPr>
          <p:cNvPr id="6" name="Title 2">
            <a:extLst>
              <a:ext uri="{FF2B5EF4-FFF2-40B4-BE49-F238E27FC236}">
                <a16:creationId xmlns:a16="http://schemas.microsoft.com/office/drawing/2014/main" id="{DEADB666-7BE0-46B9-B078-35C2567FA132}"/>
              </a:ext>
            </a:extLst>
          </p:cNvPr>
          <p:cNvSpPr txBox="1">
            <a:spLocks/>
          </p:cNvSpPr>
          <p:nvPr/>
        </p:nvSpPr>
        <p:spPr>
          <a:xfrm>
            <a:off x="1493837" y="373062"/>
            <a:ext cx="4831080" cy="2843855"/>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dirty="0"/>
              <a:t>Create manufacturer gallery and setup filters</a:t>
            </a:r>
          </a:p>
        </p:txBody>
      </p:sp>
    </p:spTree>
    <p:extLst>
      <p:ext uri="{BB962C8B-B14F-4D97-AF65-F5344CB8AC3E}">
        <p14:creationId xmlns:p14="http://schemas.microsoft.com/office/powerpoint/2010/main" val="1797024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7266E-915D-4084-BE9A-F6C24F644C1F}"/>
              </a:ext>
            </a:extLst>
          </p:cNvPr>
          <p:cNvSpPr>
            <a:spLocks noGrp="1"/>
          </p:cNvSpPr>
          <p:nvPr>
            <p:ph type="body" sz="quarter" idx="10"/>
          </p:nvPr>
        </p:nvSpPr>
        <p:spPr>
          <a:xfrm>
            <a:off x="274320" y="1211262"/>
            <a:ext cx="11734800" cy="4339650"/>
          </a:xfrm>
        </p:spPr>
        <p:txBody>
          <a:bodyPr vert="horz" wrap="square" lIns="146304" tIns="91440" rIns="146304" bIns="91440" rtlCol="0" anchor="t">
            <a:spAutoFit/>
          </a:bodyPr>
          <a:lstStyle/>
          <a:p>
            <a:pPr marL="742950" indent="-742950">
              <a:buAutoNum type="arabicPeriod"/>
            </a:pPr>
            <a:r>
              <a:rPr lang="en-US" dirty="0"/>
              <a:t>Name 3 variable types.</a:t>
            </a:r>
          </a:p>
          <a:p>
            <a:r>
              <a:rPr lang="en-US" dirty="0"/>
              <a:t>Global, Context, and Collections</a:t>
            </a:r>
            <a:endParaRPr lang="en-US" dirty="0">
              <a:cs typeface="Segoe UI Light"/>
            </a:endParaRPr>
          </a:p>
          <a:p>
            <a:pPr marL="742950" indent="-742950">
              <a:buAutoNum type="alphaUcPeriod"/>
            </a:pPr>
            <a:endParaRPr lang="en-US" dirty="0"/>
          </a:p>
          <a:p>
            <a:pPr marL="0" indent="0">
              <a:buNone/>
            </a:pPr>
            <a:r>
              <a:rPr lang="en-US" dirty="0"/>
              <a:t>2. Name 2 Function types.</a:t>
            </a:r>
          </a:p>
          <a:p>
            <a:r>
              <a:rPr lang="en-US" dirty="0"/>
              <a:t> Math, DateTime, String manipulation, or Working with data records</a:t>
            </a:r>
            <a:endParaRPr lang="en-US" dirty="0">
              <a:cs typeface="Segoe UI Light"/>
            </a:endParaRPr>
          </a:p>
          <a:p>
            <a:pPr marL="0" indent="0">
              <a:buNone/>
            </a:pPr>
            <a:endParaRPr lang="en-US" dirty="0"/>
          </a:p>
        </p:txBody>
      </p:sp>
    </p:spTree>
    <p:extLst>
      <p:ext uri="{BB962C8B-B14F-4D97-AF65-F5344CB8AC3E}">
        <p14:creationId xmlns:p14="http://schemas.microsoft.com/office/powerpoint/2010/main" val="2301183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0D4E38-0A4F-48E2-B827-4EE0E338DEAC}"/>
              </a:ext>
            </a:extLst>
          </p:cNvPr>
          <p:cNvSpPr>
            <a:spLocks noGrp="1"/>
          </p:cNvSpPr>
          <p:nvPr>
            <p:ph type="body" sz="quarter" idx="10"/>
          </p:nvPr>
        </p:nvSpPr>
        <p:spPr>
          <a:xfrm>
            <a:off x="274320" y="1211262"/>
            <a:ext cx="11734800" cy="2511457"/>
          </a:xfrm>
        </p:spPr>
        <p:txBody>
          <a:bodyPr/>
          <a:lstStyle/>
          <a:p>
            <a:r>
              <a:rPr lang="en-US" dirty="0"/>
              <a:t>Data types</a:t>
            </a:r>
          </a:p>
          <a:p>
            <a:r>
              <a:rPr lang="en-US" dirty="0"/>
              <a:t>Understanding controls </a:t>
            </a:r>
          </a:p>
          <a:p>
            <a:r>
              <a:rPr lang="en-US" dirty="0"/>
              <a:t>Understanding formulas</a:t>
            </a:r>
          </a:p>
          <a:p>
            <a:r>
              <a:rPr lang="en-US"/>
              <a:t>Power Apps </a:t>
            </a:r>
            <a:r>
              <a:rPr lang="en-US" dirty="0"/>
              <a:t>and Excel formula comparisons</a:t>
            </a:r>
          </a:p>
        </p:txBody>
      </p:sp>
    </p:spTree>
    <p:extLst>
      <p:ext uri="{BB962C8B-B14F-4D97-AF65-F5344CB8AC3E}">
        <p14:creationId xmlns:p14="http://schemas.microsoft.com/office/powerpoint/2010/main" val="3640628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3615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9F6C1-2218-4D09-87AC-9841A7096D4F}"/>
              </a:ext>
            </a:extLst>
          </p:cNvPr>
          <p:cNvSpPr>
            <a:spLocks noGrp="1"/>
          </p:cNvSpPr>
          <p:nvPr>
            <p:ph type="body" sz="quarter" idx="10"/>
          </p:nvPr>
        </p:nvSpPr>
        <p:spPr>
          <a:xfrm>
            <a:off x="274638" y="1211255"/>
            <a:ext cx="11887200" cy="2252924"/>
          </a:xfrm>
        </p:spPr>
        <p:txBody>
          <a:bodyPr/>
          <a:lstStyle/>
          <a:p>
            <a:r>
              <a:rPr lang="en-US" sz="3200" dirty="0"/>
              <a:t>Data types and Variables</a:t>
            </a:r>
          </a:p>
          <a:p>
            <a:r>
              <a:rPr lang="en-US" sz="3200" dirty="0"/>
              <a:t>Understanding controls </a:t>
            </a:r>
          </a:p>
          <a:p>
            <a:r>
              <a:rPr lang="en-US" sz="3200" dirty="0"/>
              <a:t>Understanding formulas</a:t>
            </a:r>
          </a:p>
          <a:p>
            <a:r>
              <a:rPr lang="en-US" sz="3200" dirty="0"/>
              <a:t>Power Apps and Excel formula comparisons</a:t>
            </a:r>
          </a:p>
        </p:txBody>
      </p:sp>
    </p:spTree>
    <p:extLst>
      <p:ext uri="{BB962C8B-B14F-4D97-AF65-F5344CB8AC3E}">
        <p14:creationId xmlns:p14="http://schemas.microsoft.com/office/powerpoint/2010/main" val="34818509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dirty="0">
                <a:solidFill>
                  <a:schemeClr val="tx1">
                    <a:lumMod val="85000"/>
                    <a:lumOff val="15000"/>
                  </a:schemeClr>
                </a:solidFill>
                <a:ea typeface="+mj-ea"/>
                <a:cs typeface="+mj-cs"/>
              </a:rPr>
              <a:t>Data Types &amp; Variables</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548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83BF-842E-481F-BB2C-25BCC0AD1B5B}"/>
              </a:ext>
            </a:extLst>
          </p:cNvPr>
          <p:cNvSpPr>
            <a:spLocks noGrp="1"/>
          </p:cNvSpPr>
          <p:nvPr>
            <p:ph type="title"/>
          </p:nvPr>
        </p:nvSpPr>
        <p:spPr/>
        <p:txBody>
          <a:bodyPr/>
          <a:lstStyle/>
          <a:p>
            <a:r>
              <a:rPr lang="en-US" dirty="0">
                <a:solidFill>
                  <a:srgbClr val="0078D7"/>
                </a:solidFill>
                <a:cs typeface="Segoe UI"/>
              </a:rPr>
              <a:t>Data types</a:t>
            </a:r>
          </a:p>
        </p:txBody>
      </p:sp>
      <p:sp>
        <p:nvSpPr>
          <p:cNvPr id="4" name="Content Placeholder 2">
            <a:extLst>
              <a:ext uri="{FF2B5EF4-FFF2-40B4-BE49-F238E27FC236}">
                <a16:creationId xmlns:a16="http://schemas.microsoft.com/office/drawing/2014/main" id="{7A4351E9-5374-4D9E-A1E0-F6ECD4AFCCE8}"/>
              </a:ext>
            </a:extLst>
          </p:cNvPr>
          <p:cNvSpPr>
            <a:spLocks noGrp="1"/>
          </p:cNvSpPr>
          <p:nvPr>
            <p:ph type="body" sz="quarter" idx="10"/>
          </p:nvPr>
        </p:nvSpPr>
        <p:spPr>
          <a:xfrm>
            <a:off x="274638" y="1212850"/>
            <a:ext cx="11887200" cy="4542782"/>
          </a:xfrm>
        </p:spPr>
        <p:txBody>
          <a:bodyPr vert="horz" wrap="square" lIns="146304" tIns="91440" rIns="146304" bIns="91440" rtlCol="0" anchor="t">
            <a:spAutoFit/>
          </a:bodyPr>
          <a:lstStyle/>
          <a:p>
            <a:r>
              <a:rPr lang="en-US" dirty="0"/>
              <a:t>Number – </a:t>
            </a:r>
            <a:r>
              <a:rPr lang="en-US" dirty="0">
                <a:solidFill>
                  <a:srgbClr val="0078D7"/>
                </a:solidFill>
              </a:rPr>
              <a:t>123.456</a:t>
            </a:r>
          </a:p>
          <a:p>
            <a:r>
              <a:rPr lang="en-US" dirty="0"/>
              <a:t>Text – </a:t>
            </a:r>
            <a:r>
              <a:rPr lang="en-US" dirty="0">
                <a:solidFill>
                  <a:srgbClr val="0078D7"/>
                </a:solidFill>
              </a:rPr>
              <a:t>Hello World</a:t>
            </a:r>
            <a:endParaRPr lang="en-US" dirty="0">
              <a:solidFill>
                <a:srgbClr val="0078D7"/>
              </a:solidFill>
              <a:cs typeface="Segoe UI Light"/>
            </a:endParaRPr>
          </a:p>
          <a:p>
            <a:r>
              <a:rPr lang="en-US" dirty="0"/>
              <a:t>Boolean – </a:t>
            </a:r>
            <a:r>
              <a:rPr lang="en-US" dirty="0">
                <a:solidFill>
                  <a:srgbClr val="0078D7"/>
                </a:solidFill>
              </a:rPr>
              <a:t>True </a:t>
            </a:r>
            <a:r>
              <a:rPr lang="en-US" dirty="0"/>
              <a:t>or </a:t>
            </a:r>
            <a:r>
              <a:rPr lang="en-US" dirty="0">
                <a:solidFill>
                  <a:srgbClr val="0078D7"/>
                </a:solidFill>
              </a:rPr>
              <a:t>False</a:t>
            </a:r>
            <a:endParaRPr lang="en-US" dirty="0">
              <a:solidFill>
                <a:srgbClr val="0078D7"/>
              </a:solidFill>
              <a:cs typeface="Segoe UI Light"/>
            </a:endParaRPr>
          </a:p>
          <a:p>
            <a:r>
              <a:rPr lang="en-US" dirty="0"/>
              <a:t>DateTime – </a:t>
            </a:r>
            <a:r>
              <a:rPr lang="en-US" dirty="0">
                <a:solidFill>
                  <a:srgbClr val="0078D7"/>
                </a:solidFill>
              </a:rPr>
              <a:t>1/12/2017 12:00 PM</a:t>
            </a:r>
            <a:endParaRPr lang="en-US" dirty="0">
              <a:solidFill>
                <a:srgbClr val="0078D7"/>
              </a:solidFill>
              <a:cs typeface="Segoe UI Light"/>
            </a:endParaRPr>
          </a:p>
          <a:p>
            <a:r>
              <a:rPr lang="en-US" dirty="0"/>
              <a:t>Date – </a:t>
            </a:r>
            <a:r>
              <a:rPr lang="en-US" dirty="0">
                <a:solidFill>
                  <a:srgbClr val="0078D7"/>
                </a:solidFill>
              </a:rPr>
              <a:t>1/12/2017</a:t>
            </a:r>
            <a:endParaRPr lang="en-US" dirty="0">
              <a:solidFill>
                <a:srgbClr val="0078D7"/>
              </a:solidFill>
              <a:cs typeface="Segoe UI Light"/>
            </a:endParaRPr>
          </a:p>
          <a:p>
            <a:r>
              <a:rPr lang="en-US" dirty="0"/>
              <a:t>All can hold blank (null) values</a:t>
            </a:r>
          </a:p>
          <a:p>
            <a:pPr lvl="1"/>
            <a:r>
              <a:rPr lang="en-US" dirty="0"/>
              <a:t>Test with </a:t>
            </a:r>
            <a:r>
              <a:rPr lang="en-US" dirty="0">
                <a:solidFill>
                  <a:srgbClr val="0078D7"/>
                </a:solidFill>
              </a:rPr>
              <a:t>IsBlank</a:t>
            </a:r>
            <a:r>
              <a:rPr lang="en-US" dirty="0"/>
              <a:t> function</a:t>
            </a:r>
          </a:p>
          <a:p>
            <a:pPr lvl="1"/>
            <a:r>
              <a:rPr lang="en-US" dirty="0"/>
              <a:t>Create with </a:t>
            </a:r>
            <a:r>
              <a:rPr lang="en-US" dirty="0">
                <a:solidFill>
                  <a:srgbClr val="0078D7"/>
                </a:solidFill>
              </a:rPr>
              <a:t>Blank</a:t>
            </a:r>
            <a:r>
              <a:rPr lang="en-US" dirty="0"/>
              <a:t> function</a:t>
            </a:r>
          </a:p>
        </p:txBody>
      </p:sp>
    </p:spTree>
    <p:extLst>
      <p:ext uri="{BB962C8B-B14F-4D97-AF65-F5344CB8AC3E}">
        <p14:creationId xmlns:p14="http://schemas.microsoft.com/office/powerpoint/2010/main" val="16507626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6F90-8668-4655-AE87-EA18A23E48A5}"/>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Variables – Usage</a:t>
            </a:r>
          </a:p>
        </p:txBody>
      </p:sp>
      <p:graphicFrame>
        <p:nvGraphicFramePr>
          <p:cNvPr id="4" name="Diagram 3">
            <a:extLst>
              <a:ext uri="{FF2B5EF4-FFF2-40B4-BE49-F238E27FC236}">
                <a16:creationId xmlns:a16="http://schemas.microsoft.com/office/drawing/2014/main" id="{99F91A67-58CF-4FA3-BBE3-A25098593F80}"/>
              </a:ext>
            </a:extLst>
          </p:cNvPr>
          <p:cNvGraphicFramePr/>
          <p:nvPr>
            <p:extLst>
              <p:ext uri="{D42A27DB-BD31-4B8C-83A1-F6EECF244321}">
                <p14:modId xmlns:p14="http://schemas.microsoft.com/office/powerpoint/2010/main" val="790477739"/>
              </p:ext>
            </p:extLst>
          </p:nvPr>
        </p:nvGraphicFramePr>
        <p:xfrm>
          <a:off x="274638" y="1216152"/>
          <a:ext cx="11888787"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83080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DF55-CD99-41EC-B042-E51E2450FAF8}"/>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Variables – Types</a:t>
            </a:r>
          </a:p>
        </p:txBody>
      </p:sp>
      <p:graphicFrame>
        <p:nvGraphicFramePr>
          <p:cNvPr id="10" name="Diagram 9">
            <a:extLst>
              <a:ext uri="{FF2B5EF4-FFF2-40B4-BE49-F238E27FC236}">
                <a16:creationId xmlns:a16="http://schemas.microsoft.com/office/drawing/2014/main" id="{D2739AA2-4E5F-438B-9315-1F900AEE063B}"/>
              </a:ext>
            </a:extLst>
          </p:cNvPr>
          <p:cNvGraphicFramePr/>
          <p:nvPr>
            <p:extLst>
              <p:ext uri="{D42A27DB-BD31-4B8C-83A1-F6EECF244321}">
                <p14:modId xmlns:p14="http://schemas.microsoft.com/office/powerpoint/2010/main" val="2522130976"/>
              </p:ext>
            </p:extLst>
          </p:nvPr>
        </p:nvGraphicFramePr>
        <p:xfrm>
          <a:off x="-58258" y="1216152"/>
          <a:ext cx="1228681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91951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B62B-C336-4668-8921-A2B97F1BE8F0}"/>
              </a:ext>
            </a:extLst>
          </p:cNvPr>
          <p:cNvSpPr>
            <a:spLocks noGrp="1"/>
          </p:cNvSpPr>
          <p:nvPr>
            <p:ph type="title"/>
          </p:nvPr>
        </p:nvSpPr>
        <p:spPr/>
        <p:txBody>
          <a:bodyPr/>
          <a:lstStyle/>
          <a:p>
            <a:r>
              <a:rPr lang="en-US" dirty="0">
                <a:solidFill>
                  <a:srgbClr val="0078D7"/>
                </a:solidFill>
                <a:cs typeface="Segoe UI"/>
              </a:rPr>
              <a:t>Variables – Using formulas</a:t>
            </a:r>
          </a:p>
        </p:txBody>
      </p:sp>
      <p:sp>
        <p:nvSpPr>
          <p:cNvPr id="3" name="Text Placeholder 2">
            <a:extLst>
              <a:ext uri="{FF2B5EF4-FFF2-40B4-BE49-F238E27FC236}">
                <a16:creationId xmlns:a16="http://schemas.microsoft.com/office/drawing/2014/main" id="{BCC7BF9E-7677-4351-9AA6-964A35118F1C}"/>
              </a:ext>
            </a:extLst>
          </p:cNvPr>
          <p:cNvSpPr>
            <a:spLocks noGrp="1"/>
          </p:cNvSpPr>
          <p:nvPr>
            <p:ph type="body" sz="quarter" idx="10"/>
          </p:nvPr>
        </p:nvSpPr>
        <p:spPr>
          <a:xfrm>
            <a:off x="5303838" y="1212850"/>
            <a:ext cx="6858000" cy="5630772"/>
          </a:xfrm>
        </p:spPr>
        <p:txBody>
          <a:bodyPr vert="horz" wrap="square" lIns="146304" tIns="91440" rIns="146304" bIns="91440" rtlCol="0" anchor="t">
            <a:spAutoFit/>
          </a:bodyPr>
          <a:lstStyle/>
          <a:p>
            <a:pPr marL="0" indent="0">
              <a:spcAft>
                <a:spcPts val="1100"/>
              </a:spcAft>
              <a:buNone/>
            </a:pPr>
            <a:r>
              <a:rPr lang="en-US" sz="3400" dirty="0"/>
              <a:t>Replicate Excel behavior in an app by:</a:t>
            </a:r>
            <a:endParaRPr lang="en-US" sz="3400">
              <a:cs typeface="Segoe UI Light"/>
            </a:endParaRPr>
          </a:p>
          <a:p>
            <a:pPr marL="349250" indent="-349250">
              <a:spcAft>
                <a:spcPts val="1100"/>
              </a:spcAft>
              <a:buAutoNum type="arabicPeriod"/>
            </a:pPr>
            <a:r>
              <a:rPr lang="en-US" sz="3400" dirty="0"/>
              <a:t>Adding a label control and two text input controls. </a:t>
            </a:r>
            <a:endParaRPr lang="en-US" sz="3400">
              <a:cs typeface="Segoe UI Light"/>
            </a:endParaRPr>
          </a:p>
          <a:p>
            <a:pPr marL="349250" indent="-349250">
              <a:spcAft>
                <a:spcPts val="1100"/>
              </a:spcAft>
              <a:buAutoNum type="arabicPeriod"/>
            </a:pPr>
            <a:r>
              <a:rPr lang="en-US" sz="3400" dirty="0"/>
              <a:t>Setting the text property of TextBox1 to TextInput1 + TextInput2.</a:t>
            </a:r>
            <a:endParaRPr lang="en-US" sz="3400">
              <a:cs typeface="Segoe UI Light"/>
            </a:endParaRPr>
          </a:p>
          <a:p>
            <a:pPr marL="365125" indent="0">
              <a:spcAft>
                <a:spcPts val="1100"/>
              </a:spcAft>
              <a:buNone/>
            </a:pPr>
            <a:r>
              <a:rPr lang="en-US" sz="3400" dirty="0"/>
              <a:t>This will show the sum of whatever numbers are in the text boxes, automatically.</a:t>
            </a:r>
            <a:endParaRPr lang="en-US" sz="3400" dirty="0">
              <a:gradFill>
                <a:gsLst>
                  <a:gs pos="2917">
                    <a:schemeClr val="tx1"/>
                  </a:gs>
                  <a:gs pos="30000">
                    <a:schemeClr val="tx1"/>
                  </a:gs>
                </a:gsLst>
                <a:lin ang="5400000" scaled="0"/>
              </a:gradFill>
              <a:cs typeface="Segoe UI Light"/>
            </a:endParaRPr>
          </a:p>
        </p:txBody>
      </p:sp>
      <p:sp>
        <p:nvSpPr>
          <p:cNvPr id="7" name="AutoShape 4" descr="https://docs.microsoft.com/en-us/powerapps/maker/canvas-apps/media/working-with-variables/recalc-color2.png">
            <a:extLst>
              <a:ext uri="{FF2B5EF4-FFF2-40B4-BE49-F238E27FC236}">
                <a16:creationId xmlns:a16="http://schemas.microsoft.com/office/drawing/2014/main" id="{B7A67C9B-04B6-41CE-9EB9-E059C3177A04}"/>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6F388954-31F9-436F-B24B-AEE73C287072}"/>
              </a:ext>
            </a:extLst>
          </p:cNvPr>
          <p:cNvPicPr>
            <a:picLocks noChangeAspect="1"/>
          </p:cNvPicPr>
          <p:nvPr/>
        </p:nvPicPr>
        <p:blipFill>
          <a:blip r:embed="rId3"/>
          <a:stretch>
            <a:fillRect/>
          </a:stretch>
        </p:blipFill>
        <p:spPr>
          <a:xfrm>
            <a:off x="1033705" y="1296653"/>
            <a:ext cx="4117731" cy="2448380"/>
          </a:xfrm>
          <a:prstGeom prst="rect">
            <a:avLst/>
          </a:prstGeom>
        </p:spPr>
      </p:pic>
      <p:pic>
        <p:nvPicPr>
          <p:cNvPr id="5" name="Picture 4">
            <a:extLst>
              <a:ext uri="{FF2B5EF4-FFF2-40B4-BE49-F238E27FC236}">
                <a16:creationId xmlns:a16="http://schemas.microsoft.com/office/drawing/2014/main" id="{C4A24D83-0294-4A67-9DB9-17215489AF91}"/>
              </a:ext>
            </a:extLst>
          </p:cNvPr>
          <p:cNvPicPr>
            <a:picLocks noChangeAspect="1"/>
          </p:cNvPicPr>
          <p:nvPr/>
        </p:nvPicPr>
        <p:blipFill>
          <a:blip r:embed="rId4"/>
          <a:stretch>
            <a:fillRect/>
          </a:stretch>
        </p:blipFill>
        <p:spPr>
          <a:xfrm>
            <a:off x="1034021" y="4030662"/>
            <a:ext cx="4252097" cy="2895600"/>
          </a:xfrm>
          <a:prstGeom prst="rect">
            <a:avLst/>
          </a:prstGeom>
        </p:spPr>
      </p:pic>
    </p:spTree>
    <p:extLst>
      <p:ext uri="{BB962C8B-B14F-4D97-AF65-F5344CB8AC3E}">
        <p14:creationId xmlns:p14="http://schemas.microsoft.com/office/powerpoint/2010/main" val="14207963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1CB0136D761A4B97992E3D875C1FF0" ma:contentTypeVersion="13" ma:contentTypeDescription="Create a new document." ma:contentTypeScope="" ma:versionID="348debfc0442249f7e569bf10e61d601">
  <xsd:schema xmlns:xsd="http://www.w3.org/2001/XMLSchema" xmlns:xs="http://www.w3.org/2001/XMLSchema" xmlns:p="http://schemas.microsoft.com/office/2006/metadata/properties" xmlns:ns2="63a06213-bfce-439a-8047-554295c11f55" xmlns:ns3="74eebc8b-4261-4902-b589-5ef5937f602f" targetNamespace="http://schemas.microsoft.com/office/2006/metadata/properties" ma:root="true" ma:fieldsID="28fdd097ed5286e251a1dea88def7ca5" ns2:_="" ns3:_="">
    <xsd:import namespace="63a06213-bfce-439a-8047-554295c11f55"/>
    <xsd:import namespace="74eebc8b-4261-4902-b589-5ef5937f602f"/>
    <xsd:element name="properties">
      <xsd:complexType>
        <xsd:sequence>
          <xsd:element name="documentManagement">
            <xsd:complexType>
              <xsd:all>
                <xsd:element ref="ns2:MediaServiceMetadata" minOccurs="0"/>
                <xsd:element ref="ns2:MediaServiceFastMetadata" minOccurs="0"/>
                <xsd:element ref="ns2:OneNoteFluid_FileOrder"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06213-bfce-439a-8047-554295c11f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neNoteFluid_FileOrder" ma:index="10" nillable="true" ma:displayName="OneNoteFluid_FileOrder" ma:internalName="OneNoteFluid_FileOrder">
      <xsd:simpleType>
        <xsd:restriction base="dms:Text">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eebc8b-4261-4902-b589-5ef5937f60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2d27ca1-c41a-4c59-99ab-7906dfaf9c23}" ma:internalName="TaxCatchAll" ma:showField="CatchAllData" ma:web="74eebc8b-4261-4902-b589-5ef5937f602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63a06213-bfce-439a-8047-554295c11f55" xsi:nil="true"/>
    <MediaLengthInSeconds xmlns="63a06213-bfce-439a-8047-554295c11f55" xsi:nil="true"/>
    <TaxCatchAll xmlns="74eebc8b-4261-4902-b589-5ef5937f602f" xsi:nil="true"/>
    <lcf76f155ced4ddcb4097134ff3c332f xmlns="63a06213-bfce-439a-8047-554295c11f5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5D8981-BFE2-4D90-85B4-45AF91A95B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06213-bfce-439a-8047-554295c11f55"/>
    <ds:schemaRef ds:uri="74eebc8b-4261-4902-b589-5ef5937f6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e7d72042-c94b-4623-b7b3-49577d00fb1c"/>
    <ds:schemaRef ds:uri="8f11362a-7e5e-4278-beb7-5f2b59d4a9f0"/>
    <ds:schemaRef ds:uri="http://schemas.microsoft.com/office/2006/metadata/properties"/>
    <ds:schemaRef ds:uri="http://purl.org/dc/terms/"/>
    <ds:schemaRef ds:uri="230e9df3-be65-4c73-a93b-d1236ebd677e"/>
    <ds:schemaRef ds:uri="63a06213-bfce-439a-8047-554295c11f55"/>
    <ds:schemaRef ds:uri="74eebc8b-4261-4902-b589-5ef5937f602f"/>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1547</TotalTime>
  <Words>3148</Words>
  <Application>Microsoft Office PowerPoint</Application>
  <PresentationFormat>Custom</PresentationFormat>
  <Paragraphs>372</Paragraphs>
  <Slides>32</Slides>
  <Notes>19</Notes>
  <HiddenSlides>10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32</vt:i4>
      </vt:variant>
    </vt:vector>
  </HeadingPairs>
  <TitlesOfParts>
    <vt:vector size="46" baseType="lpstr">
      <vt:lpstr>&amp;quot</vt:lpstr>
      <vt:lpstr>Arial</vt:lpstr>
      <vt:lpstr>Arial,Sans-Serif</vt:lpstr>
      <vt:lpstr>Calibri</vt:lpstr>
      <vt:lpstr>Calibri Light</vt:lpstr>
      <vt:lpstr>Comic Sans MS</vt:lpstr>
      <vt:lpstr>Consolas</vt:lpstr>
      <vt:lpstr>Segoe UI</vt:lpstr>
      <vt:lpstr>Segoe UI Light</vt:lpstr>
      <vt:lpstr>Segoe UI Semibold</vt:lpstr>
      <vt:lpstr>Wingdings</vt:lpstr>
      <vt:lpstr>WHITE TEMPLATE</vt:lpstr>
      <vt:lpstr>Slide Order Example</vt:lpstr>
      <vt:lpstr>Dark Blue</vt:lpstr>
      <vt:lpstr>WorkshopPLUS – Power Apps for Power Users 1 Day with Lab  Module 3: Building with controls, fields, and formulas </vt:lpstr>
      <vt:lpstr>Disclaimer</vt:lpstr>
      <vt:lpstr>PowerPoint Presentation</vt:lpstr>
      <vt:lpstr>PowerPoint Presentation</vt:lpstr>
      <vt:lpstr>Data Types &amp; Variables </vt:lpstr>
      <vt:lpstr>Data types</vt:lpstr>
      <vt:lpstr>Variables – Usage</vt:lpstr>
      <vt:lpstr>Variables – Types</vt:lpstr>
      <vt:lpstr>Variables – Using formulas</vt:lpstr>
      <vt:lpstr>Variables – When to use them</vt:lpstr>
      <vt:lpstr>State variables</vt:lpstr>
      <vt:lpstr>Environment Variables</vt:lpstr>
      <vt:lpstr>Understanding Controls </vt:lpstr>
      <vt:lpstr>Controls and formulas</vt:lpstr>
      <vt:lpstr>Text input and Label Controls</vt:lpstr>
      <vt:lpstr>Container</vt:lpstr>
      <vt:lpstr>Drop Down and Check Box</vt:lpstr>
      <vt:lpstr>Gallery</vt:lpstr>
      <vt:lpstr>Forms</vt:lpstr>
      <vt:lpstr>Icons</vt:lpstr>
      <vt:lpstr>Commonly used controls</vt:lpstr>
      <vt:lpstr>Mobile-friendly controls </vt:lpstr>
      <vt:lpstr>Media controls</vt:lpstr>
      <vt:lpstr>Create device gallery and setup filters</vt:lpstr>
      <vt:lpstr>Formula types</vt:lpstr>
      <vt:lpstr>Elements of formulas</vt:lpstr>
      <vt:lpstr>Formula references</vt:lpstr>
      <vt:lpstr>References across sheets/screens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 Module 3: Building with controls, fields, and formulas &lt;Instructor&gt;</dc:title>
  <dc:creator>Christopher Weaver</dc:creator>
  <cp:lastModifiedBy>Ethan Irons</cp:lastModifiedBy>
  <cp:revision>314</cp:revision>
  <dcterms:created xsi:type="dcterms:W3CDTF">2020-02-12T19:14:59Z</dcterms:created>
  <dcterms:modified xsi:type="dcterms:W3CDTF">2023-01-10T17:25:15Z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0x010100FC1CB0136D761A4B97992E3D875C1FF0</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MediaServiceImageTags">
    <vt:lpwstr/>
  </property>
  <property fmtid="{D5CDD505-2E9C-101B-9397-08002B2CF9AE}" pid="8" name="Order">
    <vt:r8>43800</vt:r8>
  </property>
  <property fmtid="{D5CDD505-2E9C-101B-9397-08002B2CF9AE}" pid="9" name="UpdateComments">
    <vt:lpwstr>Complete</vt:lpwstr>
  </property>
  <property fmtid="{D5CDD505-2E9C-101B-9397-08002B2CF9AE}" pid="10" name="TriggerFlowInfo">
    <vt:lpwstr/>
  </property>
  <property fmtid="{D5CDD505-2E9C-101B-9397-08002B2CF9AE}" pid="11" name="_ExtendedDescription">
    <vt:lpwstr/>
  </property>
</Properties>
</file>